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79" r:id="rId2"/>
    <p:sldId id="258" r:id="rId3"/>
    <p:sldId id="276" r:id="rId4"/>
    <p:sldId id="259" r:id="rId5"/>
    <p:sldId id="260" r:id="rId6"/>
    <p:sldId id="285" r:id="rId7"/>
    <p:sldId id="264" r:id="rId8"/>
    <p:sldId id="261" r:id="rId9"/>
    <p:sldId id="286" r:id="rId10"/>
    <p:sldId id="280" r:id="rId11"/>
    <p:sldId id="281" r:id="rId12"/>
    <p:sldId id="282" r:id="rId13"/>
    <p:sldId id="275" r:id="rId14"/>
    <p:sldId id="274" r:id="rId15"/>
    <p:sldId id="284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FFCC"/>
    <a:srgbClr val="A6FA67"/>
    <a:srgbClr val="CCCCFF"/>
    <a:srgbClr val="43B51F"/>
    <a:srgbClr val="00CC00"/>
    <a:srgbClr val="33CC33"/>
    <a:srgbClr val="FFFF99"/>
    <a:srgbClr val="FFCC99"/>
    <a:srgbClr val="93CCDD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74" autoAdjust="0"/>
    <p:restoredTop sz="94280" autoAdjust="0"/>
  </p:normalViewPr>
  <p:slideViewPr>
    <p:cSldViewPr snapToGrid="0">
      <p:cViewPr varScale="1">
        <p:scale>
          <a:sx n="82" d="100"/>
          <a:sy n="82" d="100"/>
        </p:scale>
        <p:origin x="83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82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9F8BD0-CA6B-4BF6-92AC-75BFA8410DA5}" type="datetimeFigureOut">
              <a:rPr lang="en-US" smtClean="0"/>
              <a:t>10/11/2016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E170BB-555C-433A-811A-C460ED348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9933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7C59-025E-4BC0-BF9B-87C8D1A0DDC5}" type="datetimeFigureOut">
              <a:rPr lang="en-US" smtClean="0"/>
              <a:t>10/11/2016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589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7C59-025E-4BC0-BF9B-87C8D1A0DDC5}" type="datetimeFigureOut">
              <a:rPr lang="en-US" smtClean="0"/>
              <a:t>10/11/2016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775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7C59-025E-4BC0-BF9B-87C8D1A0DDC5}" type="datetimeFigureOut">
              <a:rPr lang="en-US" smtClean="0"/>
              <a:t>10/11/2016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436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7C59-025E-4BC0-BF9B-87C8D1A0DDC5}" type="datetimeFigureOut">
              <a:rPr lang="en-US" smtClean="0"/>
              <a:t>10/11/2016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664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7C59-025E-4BC0-BF9B-87C8D1A0DDC5}" type="datetimeFigureOut">
              <a:rPr lang="en-US" smtClean="0"/>
              <a:t>10/11/2016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85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7C59-025E-4BC0-BF9B-87C8D1A0DDC5}" type="datetimeFigureOut">
              <a:rPr lang="en-US" smtClean="0"/>
              <a:t>10/11/2016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716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7C59-025E-4BC0-BF9B-87C8D1A0DDC5}" type="datetimeFigureOut">
              <a:rPr lang="en-US" smtClean="0"/>
              <a:t>10/11/2016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104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7C59-025E-4BC0-BF9B-87C8D1A0DDC5}" type="datetimeFigureOut">
              <a:rPr lang="en-US" smtClean="0"/>
              <a:t>10/11/2016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023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7C59-025E-4BC0-BF9B-87C8D1A0DDC5}" type="datetimeFigureOut">
              <a:rPr lang="en-US" smtClean="0"/>
              <a:t>10/11/2016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145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7C59-025E-4BC0-BF9B-87C8D1A0DDC5}" type="datetimeFigureOut">
              <a:rPr lang="en-US" smtClean="0"/>
              <a:t>10/11/2016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698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7C59-025E-4BC0-BF9B-87C8D1A0DDC5}" type="datetimeFigureOut">
              <a:rPr lang="en-US" smtClean="0"/>
              <a:t>10/11/2016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914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727C59-025E-4BC0-BF9B-87C8D1A0DDC5}" type="datetimeFigureOut">
              <a:rPr lang="en-US" smtClean="0"/>
              <a:t>10/11/2016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687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117" Type="http://schemas.openxmlformats.org/officeDocument/2006/relationships/tags" Target="../tags/tag117.xml"/><Relationship Id="rId21" Type="http://schemas.openxmlformats.org/officeDocument/2006/relationships/tags" Target="../tags/tag21.xml"/><Relationship Id="rId42" Type="http://schemas.openxmlformats.org/officeDocument/2006/relationships/tags" Target="../tags/tag42.xml"/><Relationship Id="rId63" Type="http://schemas.openxmlformats.org/officeDocument/2006/relationships/tags" Target="../tags/tag63.xml"/><Relationship Id="rId84" Type="http://schemas.openxmlformats.org/officeDocument/2006/relationships/tags" Target="../tags/tag84.xml"/><Relationship Id="rId138" Type="http://schemas.openxmlformats.org/officeDocument/2006/relationships/tags" Target="../tags/tag138.xml"/><Relationship Id="rId159" Type="http://schemas.openxmlformats.org/officeDocument/2006/relationships/tags" Target="../tags/tag159.xml"/><Relationship Id="rId170" Type="http://schemas.openxmlformats.org/officeDocument/2006/relationships/tags" Target="../tags/tag170.xml"/><Relationship Id="rId107" Type="http://schemas.openxmlformats.org/officeDocument/2006/relationships/tags" Target="../tags/tag107.xml"/><Relationship Id="rId11" Type="http://schemas.openxmlformats.org/officeDocument/2006/relationships/tags" Target="../tags/tag11.xml"/><Relationship Id="rId32" Type="http://schemas.openxmlformats.org/officeDocument/2006/relationships/tags" Target="../tags/tag32.xml"/><Relationship Id="rId53" Type="http://schemas.openxmlformats.org/officeDocument/2006/relationships/tags" Target="../tags/tag53.xml"/><Relationship Id="rId74" Type="http://schemas.openxmlformats.org/officeDocument/2006/relationships/tags" Target="../tags/tag74.xml"/><Relationship Id="rId128" Type="http://schemas.openxmlformats.org/officeDocument/2006/relationships/tags" Target="../tags/tag128.xml"/><Relationship Id="rId149" Type="http://schemas.openxmlformats.org/officeDocument/2006/relationships/tags" Target="../tags/tag149.xml"/><Relationship Id="rId5" Type="http://schemas.openxmlformats.org/officeDocument/2006/relationships/tags" Target="../tags/tag5.xml"/><Relationship Id="rId95" Type="http://schemas.openxmlformats.org/officeDocument/2006/relationships/tags" Target="../tags/tag95.xml"/><Relationship Id="rId160" Type="http://schemas.openxmlformats.org/officeDocument/2006/relationships/tags" Target="../tags/tag160.xml"/><Relationship Id="rId181" Type="http://schemas.openxmlformats.org/officeDocument/2006/relationships/tags" Target="../tags/tag181.xml"/><Relationship Id="rId22" Type="http://schemas.openxmlformats.org/officeDocument/2006/relationships/tags" Target="../tags/tag22.xml"/><Relationship Id="rId43" Type="http://schemas.openxmlformats.org/officeDocument/2006/relationships/tags" Target="../tags/tag43.xml"/><Relationship Id="rId64" Type="http://schemas.openxmlformats.org/officeDocument/2006/relationships/tags" Target="../tags/tag64.xml"/><Relationship Id="rId118" Type="http://schemas.openxmlformats.org/officeDocument/2006/relationships/tags" Target="../tags/tag118.xml"/><Relationship Id="rId139" Type="http://schemas.openxmlformats.org/officeDocument/2006/relationships/tags" Target="../tags/tag139.xml"/><Relationship Id="rId85" Type="http://schemas.openxmlformats.org/officeDocument/2006/relationships/tags" Target="../tags/tag85.xml"/><Relationship Id="rId150" Type="http://schemas.openxmlformats.org/officeDocument/2006/relationships/tags" Target="../tags/tag150.xml"/><Relationship Id="rId171" Type="http://schemas.openxmlformats.org/officeDocument/2006/relationships/tags" Target="../tags/tag171.xml"/><Relationship Id="rId12" Type="http://schemas.openxmlformats.org/officeDocument/2006/relationships/tags" Target="../tags/tag12.xml"/><Relationship Id="rId33" Type="http://schemas.openxmlformats.org/officeDocument/2006/relationships/tags" Target="../tags/tag33.xml"/><Relationship Id="rId108" Type="http://schemas.openxmlformats.org/officeDocument/2006/relationships/tags" Target="../tags/tag108.xml"/><Relationship Id="rId129" Type="http://schemas.openxmlformats.org/officeDocument/2006/relationships/tags" Target="../tags/tag129.xml"/><Relationship Id="rId54" Type="http://schemas.openxmlformats.org/officeDocument/2006/relationships/tags" Target="../tags/tag54.xml"/><Relationship Id="rId75" Type="http://schemas.openxmlformats.org/officeDocument/2006/relationships/tags" Target="../tags/tag75.xml"/><Relationship Id="rId96" Type="http://schemas.openxmlformats.org/officeDocument/2006/relationships/tags" Target="../tags/tag96.xml"/><Relationship Id="rId140" Type="http://schemas.openxmlformats.org/officeDocument/2006/relationships/tags" Target="../tags/tag140.xml"/><Relationship Id="rId161" Type="http://schemas.openxmlformats.org/officeDocument/2006/relationships/tags" Target="../tags/tag161.xml"/><Relationship Id="rId182" Type="http://schemas.openxmlformats.org/officeDocument/2006/relationships/tags" Target="../tags/tag182.xml"/><Relationship Id="rId6" Type="http://schemas.openxmlformats.org/officeDocument/2006/relationships/tags" Target="../tags/tag6.xml"/><Relationship Id="rId23" Type="http://schemas.openxmlformats.org/officeDocument/2006/relationships/tags" Target="../tags/tag23.xml"/><Relationship Id="rId119" Type="http://schemas.openxmlformats.org/officeDocument/2006/relationships/tags" Target="../tags/tag119.xml"/><Relationship Id="rId44" Type="http://schemas.openxmlformats.org/officeDocument/2006/relationships/tags" Target="../tags/tag44.xml"/><Relationship Id="rId65" Type="http://schemas.openxmlformats.org/officeDocument/2006/relationships/tags" Target="../tags/tag65.xml"/><Relationship Id="rId86" Type="http://schemas.openxmlformats.org/officeDocument/2006/relationships/tags" Target="../tags/tag86.xml"/><Relationship Id="rId130" Type="http://schemas.openxmlformats.org/officeDocument/2006/relationships/tags" Target="../tags/tag130.xml"/><Relationship Id="rId151" Type="http://schemas.openxmlformats.org/officeDocument/2006/relationships/tags" Target="../tags/tag151.xml"/><Relationship Id="rId172" Type="http://schemas.openxmlformats.org/officeDocument/2006/relationships/tags" Target="../tags/tag172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9" Type="http://schemas.openxmlformats.org/officeDocument/2006/relationships/tags" Target="../tags/tag39.xml"/><Relationship Id="rId109" Type="http://schemas.openxmlformats.org/officeDocument/2006/relationships/tags" Target="../tags/tag109.xml"/><Relationship Id="rId34" Type="http://schemas.openxmlformats.org/officeDocument/2006/relationships/tags" Target="../tags/tag34.xml"/><Relationship Id="rId50" Type="http://schemas.openxmlformats.org/officeDocument/2006/relationships/tags" Target="../tags/tag50.xml"/><Relationship Id="rId55" Type="http://schemas.openxmlformats.org/officeDocument/2006/relationships/tags" Target="../tags/tag55.xml"/><Relationship Id="rId76" Type="http://schemas.openxmlformats.org/officeDocument/2006/relationships/tags" Target="../tags/tag76.xml"/><Relationship Id="rId97" Type="http://schemas.openxmlformats.org/officeDocument/2006/relationships/tags" Target="../tags/tag97.xml"/><Relationship Id="rId104" Type="http://schemas.openxmlformats.org/officeDocument/2006/relationships/tags" Target="../tags/tag104.xml"/><Relationship Id="rId120" Type="http://schemas.openxmlformats.org/officeDocument/2006/relationships/tags" Target="../tags/tag120.xml"/><Relationship Id="rId125" Type="http://schemas.openxmlformats.org/officeDocument/2006/relationships/tags" Target="../tags/tag125.xml"/><Relationship Id="rId141" Type="http://schemas.openxmlformats.org/officeDocument/2006/relationships/tags" Target="../tags/tag141.xml"/><Relationship Id="rId146" Type="http://schemas.openxmlformats.org/officeDocument/2006/relationships/tags" Target="../tags/tag146.xml"/><Relationship Id="rId167" Type="http://schemas.openxmlformats.org/officeDocument/2006/relationships/tags" Target="../tags/tag167.xml"/><Relationship Id="rId188" Type="http://schemas.openxmlformats.org/officeDocument/2006/relationships/slideLayout" Target="../slideLayouts/slideLayout7.xml"/><Relationship Id="rId7" Type="http://schemas.openxmlformats.org/officeDocument/2006/relationships/tags" Target="../tags/tag7.xml"/><Relationship Id="rId71" Type="http://schemas.openxmlformats.org/officeDocument/2006/relationships/tags" Target="../tags/tag71.xml"/><Relationship Id="rId92" Type="http://schemas.openxmlformats.org/officeDocument/2006/relationships/tags" Target="../tags/tag92.xml"/><Relationship Id="rId162" Type="http://schemas.openxmlformats.org/officeDocument/2006/relationships/tags" Target="../tags/tag162.xml"/><Relationship Id="rId183" Type="http://schemas.openxmlformats.org/officeDocument/2006/relationships/tags" Target="../tags/tag183.xml"/><Relationship Id="rId2" Type="http://schemas.openxmlformats.org/officeDocument/2006/relationships/tags" Target="../tags/tag2.xml"/><Relationship Id="rId29" Type="http://schemas.openxmlformats.org/officeDocument/2006/relationships/tags" Target="../tags/tag29.xml"/><Relationship Id="rId24" Type="http://schemas.openxmlformats.org/officeDocument/2006/relationships/tags" Target="../tags/tag24.xml"/><Relationship Id="rId40" Type="http://schemas.openxmlformats.org/officeDocument/2006/relationships/tags" Target="../tags/tag40.xml"/><Relationship Id="rId45" Type="http://schemas.openxmlformats.org/officeDocument/2006/relationships/tags" Target="../tags/tag45.xml"/><Relationship Id="rId66" Type="http://schemas.openxmlformats.org/officeDocument/2006/relationships/tags" Target="../tags/tag66.xml"/><Relationship Id="rId87" Type="http://schemas.openxmlformats.org/officeDocument/2006/relationships/tags" Target="../tags/tag87.xml"/><Relationship Id="rId110" Type="http://schemas.openxmlformats.org/officeDocument/2006/relationships/tags" Target="../tags/tag110.xml"/><Relationship Id="rId115" Type="http://schemas.openxmlformats.org/officeDocument/2006/relationships/tags" Target="../tags/tag115.xml"/><Relationship Id="rId131" Type="http://schemas.openxmlformats.org/officeDocument/2006/relationships/tags" Target="../tags/tag131.xml"/><Relationship Id="rId136" Type="http://schemas.openxmlformats.org/officeDocument/2006/relationships/tags" Target="../tags/tag136.xml"/><Relationship Id="rId157" Type="http://schemas.openxmlformats.org/officeDocument/2006/relationships/tags" Target="../tags/tag157.xml"/><Relationship Id="rId178" Type="http://schemas.openxmlformats.org/officeDocument/2006/relationships/tags" Target="../tags/tag178.xml"/><Relationship Id="rId61" Type="http://schemas.openxmlformats.org/officeDocument/2006/relationships/tags" Target="../tags/tag61.xml"/><Relationship Id="rId82" Type="http://schemas.openxmlformats.org/officeDocument/2006/relationships/tags" Target="../tags/tag82.xml"/><Relationship Id="rId152" Type="http://schemas.openxmlformats.org/officeDocument/2006/relationships/tags" Target="../tags/tag152.xml"/><Relationship Id="rId173" Type="http://schemas.openxmlformats.org/officeDocument/2006/relationships/tags" Target="../tags/tag173.xml"/><Relationship Id="rId19" Type="http://schemas.openxmlformats.org/officeDocument/2006/relationships/tags" Target="../tags/tag19.xml"/><Relationship Id="rId14" Type="http://schemas.openxmlformats.org/officeDocument/2006/relationships/tags" Target="../tags/tag14.xml"/><Relationship Id="rId30" Type="http://schemas.openxmlformats.org/officeDocument/2006/relationships/tags" Target="../tags/tag30.xml"/><Relationship Id="rId35" Type="http://schemas.openxmlformats.org/officeDocument/2006/relationships/tags" Target="../tags/tag35.xml"/><Relationship Id="rId56" Type="http://schemas.openxmlformats.org/officeDocument/2006/relationships/tags" Target="../tags/tag56.xml"/><Relationship Id="rId77" Type="http://schemas.openxmlformats.org/officeDocument/2006/relationships/tags" Target="../tags/tag77.xml"/><Relationship Id="rId100" Type="http://schemas.openxmlformats.org/officeDocument/2006/relationships/tags" Target="../tags/tag100.xml"/><Relationship Id="rId105" Type="http://schemas.openxmlformats.org/officeDocument/2006/relationships/tags" Target="../tags/tag105.xml"/><Relationship Id="rId126" Type="http://schemas.openxmlformats.org/officeDocument/2006/relationships/tags" Target="../tags/tag126.xml"/><Relationship Id="rId147" Type="http://schemas.openxmlformats.org/officeDocument/2006/relationships/tags" Target="../tags/tag147.xml"/><Relationship Id="rId168" Type="http://schemas.openxmlformats.org/officeDocument/2006/relationships/tags" Target="../tags/tag168.xml"/><Relationship Id="rId8" Type="http://schemas.openxmlformats.org/officeDocument/2006/relationships/tags" Target="../tags/tag8.xml"/><Relationship Id="rId51" Type="http://schemas.openxmlformats.org/officeDocument/2006/relationships/tags" Target="../tags/tag51.xml"/><Relationship Id="rId72" Type="http://schemas.openxmlformats.org/officeDocument/2006/relationships/tags" Target="../tags/tag72.xml"/><Relationship Id="rId93" Type="http://schemas.openxmlformats.org/officeDocument/2006/relationships/tags" Target="../tags/tag93.xml"/><Relationship Id="rId98" Type="http://schemas.openxmlformats.org/officeDocument/2006/relationships/tags" Target="../tags/tag98.xml"/><Relationship Id="rId121" Type="http://schemas.openxmlformats.org/officeDocument/2006/relationships/tags" Target="../tags/tag121.xml"/><Relationship Id="rId142" Type="http://schemas.openxmlformats.org/officeDocument/2006/relationships/tags" Target="../tags/tag142.xml"/><Relationship Id="rId163" Type="http://schemas.openxmlformats.org/officeDocument/2006/relationships/tags" Target="../tags/tag163.xml"/><Relationship Id="rId184" Type="http://schemas.openxmlformats.org/officeDocument/2006/relationships/tags" Target="../tags/tag184.xml"/><Relationship Id="rId3" Type="http://schemas.openxmlformats.org/officeDocument/2006/relationships/tags" Target="../tags/tag3.xml"/><Relationship Id="rId25" Type="http://schemas.openxmlformats.org/officeDocument/2006/relationships/tags" Target="../tags/tag25.xml"/><Relationship Id="rId46" Type="http://schemas.openxmlformats.org/officeDocument/2006/relationships/tags" Target="../tags/tag46.xml"/><Relationship Id="rId67" Type="http://schemas.openxmlformats.org/officeDocument/2006/relationships/tags" Target="../tags/tag67.xml"/><Relationship Id="rId116" Type="http://schemas.openxmlformats.org/officeDocument/2006/relationships/tags" Target="../tags/tag116.xml"/><Relationship Id="rId137" Type="http://schemas.openxmlformats.org/officeDocument/2006/relationships/tags" Target="../tags/tag137.xml"/><Relationship Id="rId158" Type="http://schemas.openxmlformats.org/officeDocument/2006/relationships/tags" Target="../tags/tag158.xml"/><Relationship Id="rId20" Type="http://schemas.openxmlformats.org/officeDocument/2006/relationships/tags" Target="../tags/tag20.xml"/><Relationship Id="rId41" Type="http://schemas.openxmlformats.org/officeDocument/2006/relationships/tags" Target="../tags/tag41.xml"/><Relationship Id="rId62" Type="http://schemas.openxmlformats.org/officeDocument/2006/relationships/tags" Target="../tags/tag62.xml"/><Relationship Id="rId83" Type="http://schemas.openxmlformats.org/officeDocument/2006/relationships/tags" Target="../tags/tag83.xml"/><Relationship Id="rId88" Type="http://schemas.openxmlformats.org/officeDocument/2006/relationships/tags" Target="../tags/tag88.xml"/><Relationship Id="rId111" Type="http://schemas.openxmlformats.org/officeDocument/2006/relationships/tags" Target="../tags/tag111.xml"/><Relationship Id="rId132" Type="http://schemas.openxmlformats.org/officeDocument/2006/relationships/tags" Target="../tags/tag132.xml"/><Relationship Id="rId153" Type="http://schemas.openxmlformats.org/officeDocument/2006/relationships/tags" Target="../tags/tag153.xml"/><Relationship Id="rId174" Type="http://schemas.openxmlformats.org/officeDocument/2006/relationships/tags" Target="../tags/tag174.xml"/><Relationship Id="rId179" Type="http://schemas.openxmlformats.org/officeDocument/2006/relationships/tags" Target="../tags/tag179.xml"/><Relationship Id="rId15" Type="http://schemas.openxmlformats.org/officeDocument/2006/relationships/tags" Target="../tags/tag15.xml"/><Relationship Id="rId36" Type="http://schemas.openxmlformats.org/officeDocument/2006/relationships/tags" Target="../tags/tag36.xml"/><Relationship Id="rId57" Type="http://schemas.openxmlformats.org/officeDocument/2006/relationships/tags" Target="../tags/tag57.xml"/><Relationship Id="rId106" Type="http://schemas.openxmlformats.org/officeDocument/2006/relationships/tags" Target="../tags/tag106.xml"/><Relationship Id="rId127" Type="http://schemas.openxmlformats.org/officeDocument/2006/relationships/tags" Target="../tags/tag127.xml"/><Relationship Id="rId10" Type="http://schemas.openxmlformats.org/officeDocument/2006/relationships/tags" Target="../tags/tag10.xml"/><Relationship Id="rId31" Type="http://schemas.openxmlformats.org/officeDocument/2006/relationships/tags" Target="../tags/tag31.xml"/><Relationship Id="rId52" Type="http://schemas.openxmlformats.org/officeDocument/2006/relationships/tags" Target="../tags/tag52.xml"/><Relationship Id="rId73" Type="http://schemas.openxmlformats.org/officeDocument/2006/relationships/tags" Target="../tags/tag73.xml"/><Relationship Id="rId78" Type="http://schemas.openxmlformats.org/officeDocument/2006/relationships/tags" Target="../tags/tag78.xml"/><Relationship Id="rId94" Type="http://schemas.openxmlformats.org/officeDocument/2006/relationships/tags" Target="../tags/tag94.xml"/><Relationship Id="rId99" Type="http://schemas.openxmlformats.org/officeDocument/2006/relationships/tags" Target="../tags/tag99.xml"/><Relationship Id="rId101" Type="http://schemas.openxmlformats.org/officeDocument/2006/relationships/tags" Target="../tags/tag101.xml"/><Relationship Id="rId122" Type="http://schemas.openxmlformats.org/officeDocument/2006/relationships/tags" Target="../tags/tag122.xml"/><Relationship Id="rId143" Type="http://schemas.openxmlformats.org/officeDocument/2006/relationships/tags" Target="../tags/tag143.xml"/><Relationship Id="rId148" Type="http://schemas.openxmlformats.org/officeDocument/2006/relationships/tags" Target="../tags/tag148.xml"/><Relationship Id="rId164" Type="http://schemas.openxmlformats.org/officeDocument/2006/relationships/tags" Target="../tags/tag164.xml"/><Relationship Id="rId169" Type="http://schemas.openxmlformats.org/officeDocument/2006/relationships/tags" Target="../tags/tag169.xml"/><Relationship Id="rId185" Type="http://schemas.openxmlformats.org/officeDocument/2006/relationships/tags" Target="../tags/tag185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80" Type="http://schemas.openxmlformats.org/officeDocument/2006/relationships/tags" Target="../tags/tag180.xml"/><Relationship Id="rId26" Type="http://schemas.openxmlformats.org/officeDocument/2006/relationships/tags" Target="../tags/tag26.xml"/><Relationship Id="rId47" Type="http://schemas.openxmlformats.org/officeDocument/2006/relationships/tags" Target="../tags/tag47.xml"/><Relationship Id="rId68" Type="http://schemas.openxmlformats.org/officeDocument/2006/relationships/tags" Target="../tags/tag68.xml"/><Relationship Id="rId89" Type="http://schemas.openxmlformats.org/officeDocument/2006/relationships/tags" Target="../tags/tag89.xml"/><Relationship Id="rId112" Type="http://schemas.openxmlformats.org/officeDocument/2006/relationships/tags" Target="../tags/tag112.xml"/><Relationship Id="rId133" Type="http://schemas.openxmlformats.org/officeDocument/2006/relationships/tags" Target="../tags/tag133.xml"/><Relationship Id="rId154" Type="http://schemas.openxmlformats.org/officeDocument/2006/relationships/tags" Target="../tags/tag154.xml"/><Relationship Id="rId175" Type="http://schemas.openxmlformats.org/officeDocument/2006/relationships/tags" Target="../tags/tag175.xml"/><Relationship Id="rId16" Type="http://schemas.openxmlformats.org/officeDocument/2006/relationships/tags" Target="../tags/tag16.xml"/><Relationship Id="rId37" Type="http://schemas.openxmlformats.org/officeDocument/2006/relationships/tags" Target="../tags/tag37.xml"/><Relationship Id="rId58" Type="http://schemas.openxmlformats.org/officeDocument/2006/relationships/tags" Target="../tags/tag58.xml"/><Relationship Id="rId79" Type="http://schemas.openxmlformats.org/officeDocument/2006/relationships/tags" Target="../tags/tag79.xml"/><Relationship Id="rId102" Type="http://schemas.openxmlformats.org/officeDocument/2006/relationships/tags" Target="../tags/tag102.xml"/><Relationship Id="rId123" Type="http://schemas.openxmlformats.org/officeDocument/2006/relationships/tags" Target="../tags/tag123.xml"/><Relationship Id="rId144" Type="http://schemas.openxmlformats.org/officeDocument/2006/relationships/tags" Target="../tags/tag144.xml"/><Relationship Id="rId90" Type="http://schemas.openxmlformats.org/officeDocument/2006/relationships/tags" Target="../tags/tag90.xml"/><Relationship Id="rId165" Type="http://schemas.openxmlformats.org/officeDocument/2006/relationships/tags" Target="../tags/tag165.xml"/><Relationship Id="rId186" Type="http://schemas.openxmlformats.org/officeDocument/2006/relationships/tags" Target="../tags/tag186.xml"/><Relationship Id="rId27" Type="http://schemas.openxmlformats.org/officeDocument/2006/relationships/tags" Target="../tags/tag27.xml"/><Relationship Id="rId48" Type="http://schemas.openxmlformats.org/officeDocument/2006/relationships/tags" Target="../tags/tag48.xml"/><Relationship Id="rId69" Type="http://schemas.openxmlformats.org/officeDocument/2006/relationships/tags" Target="../tags/tag69.xml"/><Relationship Id="rId113" Type="http://schemas.openxmlformats.org/officeDocument/2006/relationships/tags" Target="../tags/tag113.xml"/><Relationship Id="rId134" Type="http://schemas.openxmlformats.org/officeDocument/2006/relationships/tags" Target="../tags/tag134.xml"/><Relationship Id="rId80" Type="http://schemas.openxmlformats.org/officeDocument/2006/relationships/tags" Target="../tags/tag80.xml"/><Relationship Id="rId155" Type="http://schemas.openxmlformats.org/officeDocument/2006/relationships/tags" Target="../tags/tag155.xml"/><Relationship Id="rId176" Type="http://schemas.openxmlformats.org/officeDocument/2006/relationships/tags" Target="../tags/tag176.xml"/><Relationship Id="rId17" Type="http://schemas.openxmlformats.org/officeDocument/2006/relationships/tags" Target="../tags/tag17.xml"/><Relationship Id="rId38" Type="http://schemas.openxmlformats.org/officeDocument/2006/relationships/tags" Target="../tags/tag38.xml"/><Relationship Id="rId59" Type="http://schemas.openxmlformats.org/officeDocument/2006/relationships/tags" Target="../tags/tag59.xml"/><Relationship Id="rId103" Type="http://schemas.openxmlformats.org/officeDocument/2006/relationships/tags" Target="../tags/tag103.xml"/><Relationship Id="rId124" Type="http://schemas.openxmlformats.org/officeDocument/2006/relationships/tags" Target="../tags/tag124.xml"/><Relationship Id="rId70" Type="http://schemas.openxmlformats.org/officeDocument/2006/relationships/tags" Target="../tags/tag70.xml"/><Relationship Id="rId91" Type="http://schemas.openxmlformats.org/officeDocument/2006/relationships/tags" Target="../tags/tag91.xml"/><Relationship Id="rId145" Type="http://schemas.openxmlformats.org/officeDocument/2006/relationships/tags" Target="../tags/tag145.xml"/><Relationship Id="rId166" Type="http://schemas.openxmlformats.org/officeDocument/2006/relationships/tags" Target="../tags/tag166.xml"/><Relationship Id="rId187" Type="http://schemas.openxmlformats.org/officeDocument/2006/relationships/tags" Target="../tags/tag187.xml"/><Relationship Id="rId1" Type="http://schemas.openxmlformats.org/officeDocument/2006/relationships/tags" Target="../tags/tag1.xml"/><Relationship Id="rId28" Type="http://schemas.openxmlformats.org/officeDocument/2006/relationships/tags" Target="../tags/tag28.xml"/><Relationship Id="rId49" Type="http://schemas.openxmlformats.org/officeDocument/2006/relationships/tags" Target="../tags/tag49.xml"/><Relationship Id="rId114" Type="http://schemas.openxmlformats.org/officeDocument/2006/relationships/tags" Target="../tags/tag114.xml"/><Relationship Id="rId60" Type="http://schemas.openxmlformats.org/officeDocument/2006/relationships/tags" Target="../tags/tag60.xml"/><Relationship Id="rId81" Type="http://schemas.openxmlformats.org/officeDocument/2006/relationships/tags" Target="../tags/tag81.xml"/><Relationship Id="rId135" Type="http://schemas.openxmlformats.org/officeDocument/2006/relationships/tags" Target="../tags/tag135.xml"/><Relationship Id="rId156" Type="http://schemas.openxmlformats.org/officeDocument/2006/relationships/tags" Target="../tags/tag156.xml"/><Relationship Id="rId177" Type="http://schemas.openxmlformats.org/officeDocument/2006/relationships/tags" Target="../tags/tag17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://vk.com/daniel_burlaka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487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/>
          <p:cNvGrpSpPr/>
          <p:nvPr/>
        </p:nvGrpSpPr>
        <p:grpSpPr>
          <a:xfrm>
            <a:off x="7536872" y="0"/>
            <a:ext cx="4655128" cy="6858000"/>
            <a:chOff x="7536872" y="0"/>
            <a:chExt cx="4655128" cy="6858000"/>
          </a:xfrm>
          <a:solidFill>
            <a:schemeClr val="bg1"/>
          </a:solidFill>
        </p:grpSpPr>
        <p:sp>
          <p:nvSpPr>
            <p:cNvPr id="3" name="Прямоугольник 2"/>
            <p:cNvSpPr/>
            <p:nvPr/>
          </p:nvSpPr>
          <p:spPr>
            <a:xfrm>
              <a:off x="7938655" y="0"/>
              <a:ext cx="4253345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Равнобедренный треугольник 3"/>
            <p:cNvSpPr/>
            <p:nvPr/>
          </p:nvSpPr>
          <p:spPr>
            <a:xfrm rot="16200000">
              <a:off x="7169726" y="1797625"/>
              <a:ext cx="1136073" cy="40178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8579756" y="1398353"/>
            <a:ext cx="29711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Оптичний сканер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13" y="1651222"/>
            <a:ext cx="6920635" cy="355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646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7938655" y="0"/>
            <a:ext cx="425334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579756" y="3997034"/>
            <a:ext cx="29711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Ємнісний сканер</a:t>
            </a:r>
          </a:p>
        </p:txBody>
      </p:sp>
      <p:sp>
        <p:nvSpPr>
          <p:cNvPr id="8" name="Равнобедренный треугольник 3"/>
          <p:cNvSpPr/>
          <p:nvPr/>
        </p:nvSpPr>
        <p:spPr>
          <a:xfrm rot="16200000">
            <a:off x="7169728" y="4396308"/>
            <a:ext cx="1136073" cy="40178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579756" y="1398353"/>
            <a:ext cx="29711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6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Оптичний сканер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3" t="4271" r="2703" b="4776"/>
          <a:stretch/>
        </p:blipFill>
        <p:spPr>
          <a:xfrm>
            <a:off x="386862" y="1301263"/>
            <a:ext cx="7150010" cy="4232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4209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C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/>
          <p:cNvGrpSpPr/>
          <p:nvPr/>
        </p:nvGrpSpPr>
        <p:grpSpPr>
          <a:xfrm>
            <a:off x="7536874" y="0"/>
            <a:ext cx="4655126" cy="6858000"/>
            <a:chOff x="7536874" y="0"/>
            <a:chExt cx="4655126" cy="6858000"/>
          </a:xfrm>
          <a:solidFill>
            <a:schemeClr val="bg1"/>
          </a:solidFill>
        </p:grpSpPr>
        <p:sp>
          <p:nvSpPr>
            <p:cNvPr id="3" name="Прямоугольник 2"/>
            <p:cNvSpPr/>
            <p:nvPr/>
          </p:nvSpPr>
          <p:spPr>
            <a:xfrm>
              <a:off x="7938655" y="0"/>
              <a:ext cx="4253345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Равнобедренный треугольник 3"/>
            <p:cNvSpPr/>
            <p:nvPr/>
          </p:nvSpPr>
          <p:spPr>
            <a:xfrm rot="16200000">
              <a:off x="7169728" y="3228108"/>
              <a:ext cx="1136073" cy="40178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8661877" y="3105833"/>
            <a:ext cx="29711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Прототипи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26673" y="-568038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922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3429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096000" y="1360557"/>
            <a:ext cx="609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ts val="1200"/>
              </a:spcBef>
              <a:spcAft>
                <a:spcPts val="1200"/>
              </a:spcAft>
            </a:pPr>
            <a:r>
              <a:rPr lang="uk-UA" sz="4000" b="1" dirty="0">
                <a:solidFill>
                  <a:schemeClr val="bg1"/>
                </a:solidFill>
                <a:latin typeface="Calibri Light" panose="020F0302020204030204"/>
              </a:rPr>
              <a:t>Продажі онлайн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5416" y="231984"/>
            <a:ext cx="22028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4800" b="1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 panose="020F0302020204030204"/>
              </a:rPr>
              <a:t>Продаж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29000"/>
            <a:ext cx="6096000" cy="3429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096000" y="4481780"/>
            <a:ext cx="6096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ts val="1200"/>
              </a:spcBef>
              <a:spcAft>
                <a:spcPts val="1200"/>
              </a:spcAft>
            </a:pPr>
            <a:r>
              <a:rPr lang="uk-UA" sz="4000" b="1" dirty="0">
                <a:solidFill>
                  <a:schemeClr val="bg1"/>
                </a:solidFill>
                <a:latin typeface="Calibri Light" panose="020F0302020204030204"/>
              </a:rPr>
              <a:t>Магазини, спеціалізовані на електроніці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32443" y="3013501"/>
            <a:ext cx="28151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 panose="020F0302020204030204"/>
              </a:rPr>
              <a:t>~150-200$</a:t>
            </a:r>
            <a:endParaRPr lang="uk-UA" sz="4800" b="1" dirty="0">
              <a:solidFill>
                <a:prstClr val="black">
                  <a:lumMod val="75000"/>
                  <a:lumOff val="25000"/>
                </a:prstClr>
              </a:solidFill>
              <a:latin typeface="Calibri Light" panose="020F0302020204030204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6204" y="1680453"/>
            <a:ext cx="6757481" cy="5068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950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3429000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3429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15703" y="255309"/>
            <a:ext cx="29418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4800" b="1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 panose="020F0302020204030204"/>
              </a:rPr>
              <a:t>Маркетинг</a:t>
            </a:r>
            <a:endParaRPr lang="uk-UA" sz="48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096000" y="1052780"/>
            <a:ext cx="6096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algn="ctr">
              <a:spcBef>
                <a:spcPts val="1200"/>
              </a:spcBef>
              <a:spcAft>
                <a:spcPts val="1200"/>
              </a:spcAft>
            </a:pPr>
            <a:r>
              <a:rPr lang="uk-UA" sz="4000" b="1" dirty="0">
                <a:solidFill>
                  <a:schemeClr val="bg1"/>
                </a:solidFill>
                <a:latin typeface="Calibri Light" panose="020F0302020204030204"/>
              </a:rPr>
              <a:t>Робота з блогерами та</a:t>
            </a:r>
            <a:r>
              <a:rPr lang="en-US" sz="4000" b="1" dirty="0">
                <a:solidFill>
                  <a:schemeClr val="bg1"/>
                </a:solidFill>
                <a:latin typeface="Calibri Light" panose="020F0302020204030204"/>
              </a:rPr>
              <a:t> </a:t>
            </a:r>
            <a:r>
              <a:rPr lang="uk-UA" sz="4000" b="1" dirty="0">
                <a:solidFill>
                  <a:schemeClr val="bg1"/>
                </a:solidFill>
                <a:latin typeface="Calibri Light" panose="020F0302020204030204"/>
              </a:rPr>
              <a:t> журналістами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29000"/>
            <a:ext cx="6096000" cy="3429000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29000"/>
            <a:ext cx="6096000" cy="3429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96000" y="4481780"/>
            <a:ext cx="6096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algn="ctr">
              <a:spcBef>
                <a:spcPts val="1200"/>
              </a:spcBef>
              <a:spcAft>
                <a:spcPts val="1200"/>
              </a:spcAft>
            </a:pPr>
            <a:r>
              <a:rPr lang="uk-UA" sz="4000" b="1" dirty="0">
                <a:solidFill>
                  <a:schemeClr val="bg1"/>
                </a:solidFill>
                <a:latin typeface="Calibri Light" panose="020F0302020204030204"/>
              </a:rPr>
              <a:t>Реклама через </a:t>
            </a:r>
            <a:r>
              <a:rPr lang="en-US" sz="4000" b="1" dirty="0">
                <a:solidFill>
                  <a:schemeClr val="bg1"/>
                </a:solidFill>
                <a:latin typeface="Calibri Light" panose="020F0302020204030204"/>
              </a:rPr>
              <a:t>Google AdWords, Facebook Ads</a:t>
            </a: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85" y="2733675"/>
            <a:ext cx="4629150" cy="412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427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OTLSHAPE_T_4c4e083862534918ba8d673cb3316260_LeftVerticalConnector1" hidden="1"/>
          <p:cNvCxnSpPr/>
          <p:nvPr>
            <p:custDataLst>
              <p:tags r:id="rId2"/>
            </p:custDataLst>
          </p:nvPr>
        </p:nvCxnSpPr>
        <p:spPr>
          <a:xfrm>
            <a:off x="4266572" y="1672251"/>
            <a:ext cx="0" cy="3471249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OTLSHAPE_T_ce253e8b9aed4f6ea891923ed4c21248_LeftVerticalConnector2" hidden="1"/>
          <p:cNvCxnSpPr/>
          <p:nvPr>
            <p:custDataLst>
              <p:tags r:id="rId3"/>
            </p:custDataLst>
          </p:nvPr>
        </p:nvCxnSpPr>
        <p:spPr>
          <a:xfrm>
            <a:off x="6096000" y="2472351"/>
            <a:ext cx="0" cy="1639062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OTLSHAPE_T_ce253e8b9aed4f6ea891923ed4c21248_LeftVerticalConnector3" hidden="1"/>
          <p:cNvCxnSpPr/>
          <p:nvPr>
            <p:custDataLst>
              <p:tags r:id="rId4"/>
            </p:custDataLst>
          </p:nvPr>
        </p:nvCxnSpPr>
        <p:spPr>
          <a:xfrm>
            <a:off x="6096000" y="4281932"/>
            <a:ext cx="0" cy="861568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OTLSHAPE_T_ceb7f90d9ec84d8fa42334e9a5619187_LeftVerticalConnector1" hidden="1"/>
          <p:cNvCxnSpPr/>
          <p:nvPr>
            <p:custDataLst>
              <p:tags r:id="rId5"/>
            </p:custDataLst>
          </p:nvPr>
        </p:nvCxnSpPr>
        <p:spPr>
          <a:xfrm>
            <a:off x="4761594" y="2472351"/>
            <a:ext cx="0" cy="2104306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OTLSHAPE_T_ceb7f90d9ec84d8fa42334e9a5619187_LeftVerticalConnector3" hidden="1"/>
          <p:cNvCxnSpPr/>
          <p:nvPr>
            <p:custDataLst>
              <p:tags r:id="rId6"/>
            </p:custDataLst>
          </p:nvPr>
        </p:nvCxnSpPr>
        <p:spPr>
          <a:xfrm>
            <a:off x="4761594" y="4927600"/>
            <a:ext cx="0" cy="215900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OTLSHAPE_T_223971a816364313bb9cce5653d9776a_LeftVerticalConnector1" hidden="1"/>
          <p:cNvCxnSpPr/>
          <p:nvPr>
            <p:custDataLst>
              <p:tags r:id="rId7"/>
            </p:custDataLst>
          </p:nvPr>
        </p:nvCxnSpPr>
        <p:spPr>
          <a:xfrm>
            <a:off x="6720158" y="2739051"/>
            <a:ext cx="0" cy="1372362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OTLSHAPE_T_223971a816364313bb9cce5653d9776a_LeftVerticalConnector2" hidden="1"/>
          <p:cNvCxnSpPr/>
          <p:nvPr>
            <p:custDataLst>
              <p:tags r:id="rId8"/>
            </p:custDataLst>
          </p:nvPr>
        </p:nvCxnSpPr>
        <p:spPr>
          <a:xfrm>
            <a:off x="6720158" y="4281932"/>
            <a:ext cx="0" cy="861568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OTLSHAPE_T_96d63f33e066474fa9b22a3ed7f1e75a_LeftVerticalConnector1" hidden="1"/>
          <p:cNvCxnSpPr/>
          <p:nvPr>
            <p:custDataLst>
              <p:tags r:id="rId9"/>
            </p:custDataLst>
          </p:nvPr>
        </p:nvCxnSpPr>
        <p:spPr>
          <a:xfrm>
            <a:off x="7387361" y="3005751"/>
            <a:ext cx="0" cy="1570906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OTLSHAPE_T_96d63f33e066474fa9b22a3ed7f1e75a_LeftVerticalConnector3" hidden="1"/>
          <p:cNvCxnSpPr/>
          <p:nvPr>
            <p:custDataLst>
              <p:tags r:id="rId10"/>
            </p:custDataLst>
          </p:nvPr>
        </p:nvCxnSpPr>
        <p:spPr>
          <a:xfrm>
            <a:off x="7387361" y="4927600"/>
            <a:ext cx="0" cy="215900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OTLSHAPE_T_9fd7f42b298d4f82b02731231558107d_LeftVerticalConnector1" hidden="1"/>
          <p:cNvCxnSpPr/>
          <p:nvPr>
            <p:custDataLst>
              <p:tags r:id="rId11"/>
            </p:custDataLst>
          </p:nvPr>
        </p:nvCxnSpPr>
        <p:spPr>
          <a:xfrm>
            <a:off x="8700245" y="3272451"/>
            <a:ext cx="0" cy="1871049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OTLSHAPE_T_b83ce1365db3487a8f669ba3f58c343f_ShapePercentage" hidden="1"/>
          <p:cNvSpPr/>
          <p:nvPr>
            <p:custDataLst>
              <p:tags r:id="rId12"/>
            </p:custDataLst>
          </p:nvPr>
        </p:nvSpPr>
        <p:spPr>
          <a:xfrm>
            <a:off x="973601" y="668951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10" name="OTLSHAPE_T_b83ce1365db3487a8f669ba3f58c343f_Duration" hidden="1"/>
          <p:cNvSpPr txBox="1"/>
          <p:nvPr>
            <p:custDataLst>
              <p:tags r:id="rId13"/>
            </p:custDataLst>
          </p:nvPr>
        </p:nvSpPr>
        <p:spPr>
          <a:xfrm>
            <a:off x="0" y="668951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>
                <a:solidFill>
                  <a:srgbClr val="C0504D"/>
                </a:solidFill>
                <a:latin typeface="Calibri" panose="020F0502020204030204" pitchFamily="34" charset="0"/>
              </a:rPr>
              <a:t>68 days</a:t>
            </a:r>
            <a:endParaRPr lang="uk-UA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11" name="OTLSHAPE_T_b83ce1365db3487a8f669ba3f58c343f_TextPercentage" hidden="1"/>
          <p:cNvSpPr txBox="1"/>
          <p:nvPr>
            <p:custDataLst>
              <p:tags r:id="rId14"/>
            </p:custDataLst>
          </p:nvPr>
        </p:nvSpPr>
        <p:spPr>
          <a:xfrm>
            <a:off x="0" y="8239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12" name="OTLSHAPE_T_b83ce1365db3487a8f669ba3f58c343f_StartDate" hidden="1"/>
          <p:cNvSpPr txBox="1"/>
          <p:nvPr>
            <p:custDataLst>
              <p:tags r:id="rId15"/>
            </p:custDataLst>
          </p:nvPr>
        </p:nvSpPr>
        <p:spPr>
          <a:xfrm>
            <a:off x="0" y="8239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13" name="OTLSHAPE_T_b83ce1365db3487a8f669ba3f58c343f_EndDate" hidden="1"/>
          <p:cNvSpPr txBox="1"/>
          <p:nvPr>
            <p:custDataLst>
              <p:tags r:id="rId16"/>
            </p:custDataLst>
          </p:nvPr>
        </p:nvSpPr>
        <p:spPr>
          <a:xfrm>
            <a:off x="0" y="8239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17" name="OTLSHAPE_T_1befc175e8d447f7a254654832b6d9f1_ShapePercentage" hidden="1"/>
          <p:cNvSpPr/>
          <p:nvPr>
            <p:custDataLst>
              <p:tags r:id="rId17"/>
            </p:custDataLst>
          </p:nvPr>
        </p:nvSpPr>
        <p:spPr>
          <a:xfrm>
            <a:off x="2803029" y="935651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18" name="OTLSHAPE_T_1befc175e8d447f7a254654832b6d9f1_Duration" hidden="1"/>
          <p:cNvSpPr txBox="1"/>
          <p:nvPr>
            <p:custDataLst>
              <p:tags r:id="rId18"/>
            </p:custDataLst>
          </p:nvPr>
        </p:nvSpPr>
        <p:spPr>
          <a:xfrm>
            <a:off x="0" y="935651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>
                <a:solidFill>
                  <a:srgbClr val="C0504D"/>
                </a:solidFill>
                <a:latin typeface="Calibri" panose="020F0502020204030204" pitchFamily="34" charset="0"/>
              </a:rPr>
              <a:t>42 days</a:t>
            </a:r>
            <a:endParaRPr lang="uk-UA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19" name="OTLSHAPE_T_1befc175e8d447f7a254654832b6d9f1_TextPercentage" hidden="1"/>
          <p:cNvSpPr txBox="1"/>
          <p:nvPr>
            <p:custDataLst>
              <p:tags r:id="rId19"/>
            </p:custDataLst>
          </p:nvPr>
        </p:nvSpPr>
        <p:spPr>
          <a:xfrm>
            <a:off x="0" y="10906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20" name="OTLSHAPE_T_1befc175e8d447f7a254654832b6d9f1_StartDate" hidden="1"/>
          <p:cNvSpPr txBox="1"/>
          <p:nvPr>
            <p:custDataLst>
              <p:tags r:id="rId20"/>
            </p:custDataLst>
          </p:nvPr>
        </p:nvSpPr>
        <p:spPr>
          <a:xfrm>
            <a:off x="0" y="10906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21" name="OTLSHAPE_T_1befc175e8d447f7a254654832b6d9f1_EndDate" hidden="1"/>
          <p:cNvSpPr txBox="1"/>
          <p:nvPr>
            <p:custDataLst>
              <p:tags r:id="rId21"/>
            </p:custDataLst>
          </p:nvPr>
        </p:nvSpPr>
        <p:spPr>
          <a:xfrm>
            <a:off x="0" y="10906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25" name="OTLSHAPE_T_abfc0e7db6964123805af280a17dd6f2_ShapePercentage" hidden="1"/>
          <p:cNvSpPr/>
          <p:nvPr>
            <p:custDataLst>
              <p:tags r:id="rId22"/>
            </p:custDataLst>
          </p:nvPr>
        </p:nvSpPr>
        <p:spPr>
          <a:xfrm>
            <a:off x="3061302" y="1202351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26" name="OTLSHAPE_T_abfc0e7db6964123805af280a17dd6f2_Duration" hidden="1"/>
          <p:cNvSpPr txBox="1"/>
          <p:nvPr>
            <p:custDataLst>
              <p:tags r:id="rId23"/>
            </p:custDataLst>
          </p:nvPr>
        </p:nvSpPr>
        <p:spPr>
          <a:xfrm>
            <a:off x="0" y="1202351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>
                <a:solidFill>
                  <a:srgbClr val="C0504D"/>
                </a:solidFill>
                <a:latin typeface="Calibri" panose="020F0502020204030204" pitchFamily="34" charset="0"/>
              </a:rPr>
              <a:t>40 days</a:t>
            </a:r>
            <a:endParaRPr lang="uk-UA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27" name="OTLSHAPE_T_abfc0e7db6964123805af280a17dd6f2_TextPercentage" hidden="1"/>
          <p:cNvSpPr txBox="1"/>
          <p:nvPr>
            <p:custDataLst>
              <p:tags r:id="rId24"/>
            </p:custDataLst>
          </p:nvPr>
        </p:nvSpPr>
        <p:spPr>
          <a:xfrm>
            <a:off x="0" y="13573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28" name="OTLSHAPE_T_abfc0e7db6964123805af280a17dd6f2_StartDate" hidden="1"/>
          <p:cNvSpPr txBox="1"/>
          <p:nvPr>
            <p:custDataLst>
              <p:tags r:id="rId25"/>
            </p:custDataLst>
          </p:nvPr>
        </p:nvSpPr>
        <p:spPr>
          <a:xfrm>
            <a:off x="0" y="13573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29" name="OTLSHAPE_T_abfc0e7db6964123805af280a17dd6f2_EndDate" hidden="1"/>
          <p:cNvSpPr txBox="1"/>
          <p:nvPr>
            <p:custDataLst>
              <p:tags r:id="rId26"/>
            </p:custDataLst>
          </p:nvPr>
        </p:nvSpPr>
        <p:spPr>
          <a:xfrm>
            <a:off x="0" y="13573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33" name="OTLSHAPE_T_4c4e083862534918ba8d673cb3316260_ShapePercentage" hidden="1"/>
          <p:cNvSpPr/>
          <p:nvPr>
            <p:custDataLst>
              <p:tags r:id="rId27"/>
            </p:custDataLst>
          </p:nvPr>
        </p:nvSpPr>
        <p:spPr>
          <a:xfrm>
            <a:off x="4266572" y="1469051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34" name="OTLSHAPE_T_4c4e083862534918ba8d673cb3316260_Duration" hidden="1"/>
          <p:cNvSpPr txBox="1"/>
          <p:nvPr>
            <p:custDataLst>
              <p:tags r:id="rId28"/>
            </p:custDataLst>
          </p:nvPr>
        </p:nvSpPr>
        <p:spPr>
          <a:xfrm>
            <a:off x="0" y="1469051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>
                <a:solidFill>
                  <a:srgbClr val="C0504D"/>
                </a:solidFill>
                <a:latin typeface="Calibri" panose="020F0502020204030204" pitchFamily="34" charset="0"/>
              </a:rPr>
              <a:t>19 days</a:t>
            </a:r>
            <a:endParaRPr lang="uk-UA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35" name="OTLSHAPE_T_4c4e083862534918ba8d673cb3316260_TextPercentage" hidden="1"/>
          <p:cNvSpPr txBox="1"/>
          <p:nvPr>
            <p:custDataLst>
              <p:tags r:id="rId29"/>
            </p:custDataLst>
          </p:nvPr>
        </p:nvSpPr>
        <p:spPr>
          <a:xfrm>
            <a:off x="0" y="16240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36" name="OTLSHAPE_T_4c4e083862534918ba8d673cb3316260_StartDate" hidden="1"/>
          <p:cNvSpPr txBox="1"/>
          <p:nvPr>
            <p:custDataLst>
              <p:tags r:id="rId30"/>
            </p:custDataLst>
          </p:nvPr>
        </p:nvSpPr>
        <p:spPr>
          <a:xfrm>
            <a:off x="0" y="16240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37" name="OTLSHAPE_T_4c4e083862534918ba8d673cb3316260_EndDate" hidden="1"/>
          <p:cNvSpPr txBox="1"/>
          <p:nvPr>
            <p:custDataLst>
              <p:tags r:id="rId31"/>
            </p:custDataLst>
          </p:nvPr>
        </p:nvSpPr>
        <p:spPr>
          <a:xfrm>
            <a:off x="0" y="16240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41" name="OTLSHAPE_T_749b80e099254f7081ea98b9c5780819_ShapePercentage" hidden="1"/>
          <p:cNvSpPr/>
          <p:nvPr>
            <p:custDataLst>
              <p:tags r:id="rId32"/>
            </p:custDataLst>
          </p:nvPr>
        </p:nvSpPr>
        <p:spPr>
          <a:xfrm>
            <a:off x="4761594" y="1735751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42" name="OTLSHAPE_T_749b80e099254f7081ea98b9c5780819_Duration" hidden="1"/>
          <p:cNvSpPr txBox="1"/>
          <p:nvPr>
            <p:custDataLst>
              <p:tags r:id="rId33"/>
            </p:custDataLst>
          </p:nvPr>
        </p:nvSpPr>
        <p:spPr>
          <a:xfrm>
            <a:off x="0" y="1735751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>
                <a:solidFill>
                  <a:srgbClr val="C0504D"/>
                </a:solidFill>
                <a:latin typeface="Calibri" panose="020F0502020204030204" pitchFamily="34" charset="0"/>
              </a:rPr>
              <a:t>44 days</a:t>
            </a:r>
            <a:endParaRPr lang="uk-UA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43" name="OTLSHAPE_T_749b80e099254f7081ea98b9c5780819_TextPercentage" hidden="1"/>
          <p:cNvSpPr txBox="1"/>
          <p:nvPr>
            <p:custDataLst>
              <p:tags r:id="rId34"/>
            </p:custDataLst>
          </p:nvPr>
        </p:nvSpPr>
        <p:spPr>
          <a:xfrm>
            <a:off x="0" y="18907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44" name="OTLSHAPE_T_749b80e099254f7081ea98b9c5780819_StartDate" hidden="1"/>
          <p:cNvSpPr txBox="1"/>
          <p:nvPr>
            <p:custDataLst>
              <p:tags r:id="rId35"/>
            </p:custDataLst>
          </p:nvPr>
        </p:nvSpPr>
        <p:spPr>
          <a:xfrm>
            <a:off x="0" y="18907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45" name="OTLSHAPE_T_749b80e099254f7081ea98b9c5780819_EndDate" hidden="1"/>
          <p:cNvSpPr txBox="1"/>
          <p:nvPr>
            <p:custDataLst>
              <p:tags r:id="rId36"/>
            </p:custDataLst>
          </p:nvPr>
        </p:nvSpPr>
        <p:spPr>
          <a:xfrm>
            <a:off x="0" y="18907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49" name="OTLSHAPE_T_ce253e8b9aed4f6ea891923ed4c21248_ShapePercentage" hidden="1"/>
          <p:cNvSpPr/>
          <p:nvPr>
            <p:custDataLst>
              <p:tags r:id="rId37"/>
            </p:custDataLst>
          </p:nvPr>
        </p:nvSpPr>
        <p:spPr>
          <a:xfrm>
            <a:off x="6096000" y="2002451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50" name="OTLSHAPE_T_ce253e8b9aed4f6ea891923ed4c21248_Duration" hidden="1"/>
          <p:cNvSpPr txBox="1"/>
          <p:nvPr>
            <p:custDataLst>
              <p:tags r:id="rId38"/>
            </p:custDataLst>
          </p:nvPr>
        </p:nvSpPr>
        <p:spPr>
          <a:xfrm>
            <a:off x="0" y="2002451"/>
            <a:ext cx="3302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>
                <a:solidFill>
                  <a:srgbClr val="C0504D"/>
                </a:solidFill>
                <a:latin typeface="Calibri" panose="020F0502020204030204" pitchFamily="34" charset="0"/>
              </a:rPr>
              <a:t>6 days</a:t>
            </a:r>
            <a:endParaRPr lang="uk-UA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51" name="OTLSHAPE_T_ce253e8b9aed4f6ea891923ed4c21248_TextPercentage" hidden="1"/>
          <p:cNvSpPr txBox="1"/>
          <p:nvPr>
            <p:custDataLst>
              <p:tags r:id="rId39"/>
            </p:custDataLst>
          </p:nvPr>
        </p:nvSpPr>
        <p:spPr>
          <a:xfrm>
            <a:off x="0" y="21574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52" name="OTLSHAPE_T_ce253e8b9aed4f6ea891923ed4c21248_StartDate" hidden="1"/>
          <p:cNvSpPr txBox="1"/>
          <p:nvPr>
            <p:custDataLst>
              <p:tags r:id="rId40"/>
            </p:custDataLst>
          </p:nvPr>
        </p:nvSpPr>
        <p:spPr>
          <a:xfrm>
            <a:off x="0" y="21574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53" name="OTLSHAPE_T_ce253e8b9aed4f6ea891923ed4c21248_EndDate" hidden="1"/>
          <p:cNvSpPr txBox="1"/>
          <p:nvPr>
            <p:custDataLst>
              <p:tags r:id="rId41"/>
            </p:custDataLst>
          </p:nvPr>
        </p:nvSpPr>
        <p:spPr>
          <a:xfrm>
            <a:off x="0" y="21574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57" name="OTLSHAPE_T_ceb7f90d9ec84d8fa42334e9a5619187_ShapePercentage" hidden="1"/>
          <p:cNvSpPr/>
          <p:nvPr>
            <p:custDataLst>
              <p:tags r:id="rId42"/>
            </p:custDataLst>
          </p:nvPr>
        </p:nvSpPr>
        <p:spPr>
          <a:xfrm>
            <a:off x="4761594" y="2269151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58" name="OTLSHAPE_T_ceb7f90d9ec84d8fa42334e9a5619187_Duration" hidden="1"/>
          <p:cNvSpPr txBox="1"/>
          <p:nvPr>
            <p:custDataLst>
              <p:tags r:id="rId43"/>
            </p:custDataLst>
          </p:nvPr>
        </p:nvSpPr>
        <p:spPr>
          <a:xfrm>
            <a:off x="0" y="2269151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>
                <a:solidFill>
                  <a:srgbClr val="C0504D"/>
                </a:solidFill>
                <a:latin typeface="Calibri" panose="020F0502020204030204" pitchFamily="34" charset="0"/>
              </a:rPr>
              <a:t>65 days</a:t>
            </a:r>
            <a:endParaRPr lang="uk-UA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59" name="OTLSHAPE_T_ceb7f90d9ec84d8fa42334e9a5619187_TextPercentage" hidden="1"/>
          <p:cNvSpPr txBox="1"/>
          <p:nvPr>
            <p:custDataLst>
              <p:tags r:id="rId44"/>
            </p:custDataLst>
          </p:nvPr>
        </p:nvSpPr>
        <p:spPr>
          <a:xfrm>
            <a:off x="0" y="24241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60" name="OTLSHAPE_T_ceb7f90d9ec84d8fa42334e9a5619187_StartDate" hidden="1"/>
          <p:cNvSpPr txBox="1"/>
          <p:nvPr>
            <p:custDataLst>
              <p:tags r:id="rId45"/>
            </p:custDataLst>
          </p:nvPr>
        </p:nvSpPr>
        <p:spPr>
          <a:xfrm>
            <a:off x="0" y="24241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61" name="OTLSHAPE_T_ceb7f90d9ec84d8fa42334e9a5619187_EndDate" hidden="1"/>
          <p:cNvSpPr txBox="1"/>
          <p:nvPr>
            <p:custDataLst>
              <p:tags r:id="rId46"/>
            </p:custDataLst>
          </p:nvPr>
        </p:nvSpPr>
        <p:spPr>
          <a:xfrm>
            <a:off x="0" y="24241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65" name="OTLSHAPE_T_223971a816364313bb9cce5653d9776a_ShapePercentage" hidden="1"/>
          <p:cNvSpPr/>
          <p:nvPr>
            <p:custDataLst>
              <p:tags r:id="rId47"/>
            </p:custDataLst>
          </p:nvPr>
        </p:nvSpPr>
        <p:spPr>
          <a:xfrm>
            <a:off x="6720158" y="2535851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66" name="OTLSHAPE_T_223971a816364313bb9cce5653d9776a_Duration" hidden="1"/>
          <p:cNvSpPr txBox="1"/>
          <p:nvPr>
            <p:custDataLst>
              <p:tags r:id="rId48"/>
            </p:custDataLst>
          </p:nvPr>
        </p:nvSpPr>
        <p:spPr>
          <a:xfrm>
            <a:off x="0" y="2535851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>
                <a:solidFill>
                  <a:srgbClr val="C0504D"/>
                </a:solidFill>
                <a:latin typeface="Calibri" panose="020F0502020204030204" pitchFamily="34" charset="0"/>
              </a:rPr>
              <a:t>21 days</a:t>
            </a:r>
            <a:endParaRPr lang="uk-UA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67" name="OTLSHAPE_T_223971a816364313bb9cce5653d9776a_TextPercentage" hidden="1"/>
          <p:cNvSpPr txBox="1"/>
          <p:nvPr>
            <p:custDataLst>
              <p:tags r:id="rId49"/>
            </p:custDataLst>
          </p:nvPr>
        </p:nvSpPr>
        <p:spPr>
          <a:xfrm>
            <a:off x="0" y="26908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68" name="OTLSHAPE_T_223971a816364313bb9cce5653d9776a_StartDate" hidden="1"/>
          <p:cNvSpPr txBox="1"/>
          <p:nvPr>
            <p:custDataLst>
              <p:tags r:id="rId50"/>
            </p:custDataLst>
          </p:nvPr>
        </p:nvSpPr>
        <p:spPr>
          <a:xfrm>
            <a:off x="0" y="26908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69" name="OTLSHAPE_T_223971a816364313bb9cce5653d9776a_EndDate" hidden="1"/>
          <p:cNvSpPr txBox="1"/>
          <p:nvPr>
            <p:custDataLst>
              <p:tags r:id="rId51"/>
            </p:custDataLst>
          </p:nvPr>
        </p:nvSpPr>
        <p:spPr>
          <a:xfrm>
            <a:off x="0" y="26908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73" name="OTLSHAPE_T_96d63f33e066474fa9b22a3ed7f1e75a_ShapePercentage" hidden="1"/>
          <p:cNvSpPr/>
          <p:nvPr>
            <p:custDataLst>
              <p:tags r:id="rId52"/>
            </p:custDataLst>
          </p:nvPr>
        </p:nvSpPr>
        <p:spPr>
          <a:xfrm>
            <a:off x="7387361" y="2802551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74" name="OTLSHAPE_T_96d63f33e066474fa9b22a3ed7f1e75a_Duration" hidden="1"/>
          <p:cNvSpPr txBox="1"/>
          <p:nvPr>
            <p:custDataLst>
              <p:tags r:id="rId53"/>
            </p:custDataLst>
          </p:nvPr>
        </p:nvSpPr>
        <p:spPr>
          <a:xfrm>
            <a:off x="0" y="2802551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>
                <a:solidFill>
                  <a:srgbClr val="C0504D"/>
                </a:solidFill>
                <a:latin typeface="Calibri" panose="020F0502020204030204" pitchFamily="34" charset="0"/>
              </a:rPr>
              <a:t>44 days</a:t>
            </a:r>
            <a:endParaRPr lang="uk-UA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75" name="OTLSHAPE_T_96d63f33e066474fa9b22a3ed7f1e75a_TextPercentage" hidden="1"/>
          <p:cNvSpPr txBox="1"/>
          <p:nvPr>
            <p:custDataLst>
              <p:tags r:id="rId54"/>
            </p:custDataLst>
          </p:nvPr>
        </p:nvSpPr>
        <p:spPr>
          <a:xfrm>
            <a:off x="0" y="29575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76" name="OTLSHAPE_T_96d63f33e066474fa9b22a3ed7f1e75a_StartDate" hidden="1"/>
          <p:cNvSpPr txBox="1"/>
          <p:nvPr>
            <p:custDataLst>
              <p:tags r:id="rId55"/>
            </p:custDataLst>
          </p:nvPr>
        </p:nvSpPr>
        <p:spPr>
          <a:xfrm>
            <a:off x="0" y="29575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77" name="OTLSHAPE_T_96d63f33e066474fa9b22a3ed7f1e75a_EndDate" hidden="1"/>
          <p:cNvSpPr txBox="1"/>
          <p:nvPr>
            <p:custDataLst>
              <p:tags r:id="rId56"/>
            </p:custDataLst>
          </p:nvPr>
        </p:nvSpPr>
        <p:spPr>
          <a:xfrm>
            <a:off x="0" y="29575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81" name="OTLSHAPE_T_9fd7f42b298d4f82b02731231558107d_ShapePercentage" hidden="1"/>
          <p:cNvSpPr/>
          <p:nvPr>
            <p:custDataLst>
              <p:tags r:id="rId57"/>
            </p:custDataLst>
          </p:nvPr>
        </p:nvSpPr>
        <p:spPr>
          <a:xfrm>
            <a:off x="8700245" y="3069251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82" name="OTLSHAPE_T_9fd7f42b298d4f82b02731231558107d_Duration" hidden="1"/>
          <p:cNvSpPr txBox="1"/>
          <p:nvPr>
            <p:custDataLst>
              <p:tags r:id="rId58"/>
            </p:custDataLst>
          </p:nvPr>
        </p:nvSpPr>
        <p:spPr>
          <a:xfrm>
            <a:off x="0" y="3069251"/>
            <a:ext cx="3302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sz="1000">
                <a:solidFill>
                  <a:srgbClr val="C0504D"/>
                </a:solidFill>
                <a:latin typeface="Calibri" panose="020F0502020204030204" pitchFamily="34" charset="0"/>
              </a:rPr>
              <a:t>5 days</a:t>
            </a:r>
            <a:endParaRPr lang="uk-UA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83" name="OTLSHAPE_T_9fd7f42b298d4f82b02731231558107d_TextPercentage" hidden="1"/>
          <p:cNvSpPr txBox="1"/>
          <p:nvPr>
            <p:custDataLst>
              <p:tags r:id="rId59"/>
            </p:custDataLst>
          </p:nvPr>
        </p:nvSpPr>
        <p:spPr>
          <a:xfrm>
            <a:off x="0" y="32242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184" name="OTLSHAPE_T_9fd7f42b298d4f82b02731231558107d_StartDate" hidden="1"/>
          <p:cNvSpPr txBox="1"/>
          <p:nvPr>
            <p:custDataLst>
              <p:tags r:id="rId60"/>
            </p:custDataLst>
          </p:nvPr>
        </p:nvSpPr>
        <p:spPr>
          <a:xfrm>
            <a:off x="0" y="32242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sp>
        <p:nvSpPr>
          <p:cNvPr id="185" name="OTLSHAPE_T_9fd7f42b298d4f82b02731231558107d_EndDate" hidden="1"/>
          <p:cNvSpPr txBox="1"/>
          <p:nvPr>
            <p:custDataLst>
              <p:tags r:id="rId61"/>
            </p:custDataLst>
          </p:nvPr>
        </p:nvSpPr>
        <p:spPr>
          <a:xfrm>
            <a:off x="0" y="3224276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uk-UA" sz="1000">
              <a:solidFill>
                <a:srgbClr val="1F497E"/>
              </a:solidFill>
              <a:latin typeface="Calibri" panose="020F0502020204030204" pitchFamily="34" charset="0"/>
            </a:endParaRPr>
          </a:p>
        </p:txBody>
      </p:sp>
      <p:grpSp>
        <p:nvGrpSpPr>
          <p:cNvPr id="188" name="Group 187"/>
          <p:cNvGrpSpPr/>
          <p:nvPr/>
        </p:nvGrpSpPr>
        <p:grpSpPr>
          <a:xfrm>
            <a:off x="229870" y="1594781"/>
            <a:ext cx="11962130" cy="5168604"/>
            <a:chOff x="229870" y="1594781"/>
            <a:chExt cx="11962130" cy="5168604"/>
          </a:xfrm>
        </p:grpSpPr>
        <p:cxnSp>
          <p:nvCxnSpPr>
            <p:cNvPr id="83" name="OTLSHAPE_T_9fd7f42b298d4f82b02731231558107d_RightVerticalConnector1"/>
            <p:cNvCxnSpPr/>
            <p:nvPr>
              <p:custDataLst>
                <p:tags r:id="rId62"/>
              </p:custDataLst>
            </p:nvPr>
          </p:nvCxnSpPr>
          <p:spPr>
            <a:xfrm>
              <a:off x="8975297" y="4198281"/>
              <a:ext cx="0" cy="1871049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OTLSHAPE_T_96d63f33e066474fa9b22a3ed7f1e75a_RightVerticalConnector1"/>
            <p:cNvCxnSpPr/>
            <p:nvPr>
              <p:custDataLst>
                <p:tags r:id="rId63"/>
              </p:custDataLst>
            </p:nvPr>
          </p:nvCxnSpPr>
          <p:spPr>
            <a:xfrm>
              <a:off x="8803115" y="3931581"/>
              <a:ext cx="0" cy="2137749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OTLSHAPE_T_223971a816364313bb9cce5653d9776a_RightVerticalConnector3"/>
            <p:cNvCxnSpPr/>
            <p:nvPr>
              <p:custDataLst>
                <p:tags r:id="rId64"/>
              </p:custDataLst>
            </p:nvPr>
          </p:nvCxnSpPr>
          <p:spPr>
            <a:xfrm>
              <a:off x="7490231" y="5853430"/>
              <a:ext cx="0" cy="215900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OTLSHAPE_T_223971a816364313bb9cce5653d9776a_RightVerticalConnector1"/>
            <p:cNvCxnSpPr/>
            <p:nvPr>
              <p:custDataLst>
                <p:tags r:id="rId65"/>
              </p:custDataLst>
            </p:nvPr>
          </p:nvCxnSpPr>
          <p:spPr>
            <a:xfrm>
              <a:off x="7490231" y="3664882"/>
              <a:ext cx="0" cy="1837605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OTLSHAPE_T_ceb7f90d9ec84d8fa42334e9a5619187_RightVerticalConnector2"/>
            <p:cNvCxnSpPr/>
            <p:nvPr>
              <p:custDataLst>
                <p:tags r:id="rId66"/>
              </p:custDataLst>
            </p:nvPr>
          </p:nvCxnSpPr>
          <p:spPr>
            <a:xfrm>
              <a:off x="6823028" y="5207762"/>
              <a:ext cx="0" cy="861568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OTLSHAPE_T_ceb7f90d9ec84d8fa42334e9a5619187_RightVerticalConnector1"/>
            <p:cNvCxnSpPr/>
            <p:nvPr>
              <p:custDataLst>
                <p:tags r:id="rId67"/>
              </p:custDataLst>
            </p:nvPr>
          </p:nvCxnSpPr>
          <p:spPr>
            <a:xfrm>
              <a:off x="6823028" y="3398181"/>
              <a:ext cx="0" cy="1639062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OTLSHAPE_T_ce253e8b9aed4f6ea891923ed4c21248_RightVerticalConnector3"/>
            <p:cNvCxnSpPr/>
            <p:nvPr>
              <p:custDataLst>
                <p:tags r:id="rId68"/>
              </p:custDataLst>
            </p:nvPr>
          </p:nvCxnSpPr>
          <p:spPr>
            <a:xfrm>
              <a:off x="6392574" y="5207762"/>
              <a:ext cx="0" cy="861568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OTLSHAPE_T_ce253e8b9aed4f6ea891923ed4c21248_RightVerticalConnector2"/>
            <p:cNvCxnSpPr/>
            <p:nvPr>
              <p:custDataLst>
                <p:tags r:id="rId69"/>
              </p:custDataLst>
            </p:nvPr>
          </p:nvCxnSpPr>
          <p:spPr>
            <a:xfrm>
              <a:off x="6392574" y="3398181"/>
              <a:ext cx="0" cy="1639062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OTLSHAPE_T_749b80e099254f7081ea98b9c5780819_RightVerticalConnector3"/>
            <p:cNvCxnSpPr/>
            <p:nvPr>
              <p:custDataLst>
                <p:tags r:id="rId70"/>
              </p:custDataLst>
            </p:nvPr>
          </p:nvCxnSpPr>
          <p:spPr>
            <a:xfrm>
              <a:off x="6198870" y="5207762"/>
              <a:ext cx="0" cy="861568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OTLSHAPE_T_749b80e099254f7081ea98b9c5780819_RightVerticalConnector2"/>
            <p:cNvCxnSpPr/>
            <p:nvPr>
              <p:custDataLst>
                <p:tags r:id="rId71"/>
              </p:custDataLst>
            </p:nvPr>
          </p:nvCxnSpPr>
          <p:spPr>
            <a:xfrm>
              <a:off x="6198870" y="3398181"/>
              <a:ext cx="0" cy="1639062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OTLSHAPE_T_749b80e099254f7081ea98b9c5780819_RightVerticalConnector1"/>
            <p:cNvCxnSpPr/>
            <p:nvPr>
              <p:custDataLst>
                <p:tags r:id="rId72"/>
              </p:custDataLst>
            </p:nvPr>
          </p:nvCxnSpPr>
          <p:spPr>
            <a:xfrm>
              <a:off x="6198870" y="2864781"/>
              <a:ext cx="0" cy="330200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OTLSHAPE_T_749b80e099254f7081ea98b9c5780819_LeftVerticalConnector4"/>
            <p:cNvCxnSpPr/>
            <p:nvPr>
              <p:custDataLst>
                <p:tags r:id="rId73"/>
              </p:custDataLst>
            </p:nvPr>
          </p:nvCxnSpPr>
          <p:spPr>
            <a:xfrm>
              <a:off x="4864464" y="5853430"/>
              <a:ext cx="0" cy="215900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OTLSHAPE_T_749b80e099254f7081ea98b9c5780819_LeftVerticalConnector2"/>
            <p:cNvCxnSpPr/>
            <p:nvPr>
              <p:custDataLst>
                <p:tags r:id="rId74"/>
              </p:custDataLst>
            </p:nvPr>
          </p:nvCxnSpPr>
          <p:spPr>
            <a:xfrm>
              <a:off x="4864464" y="3398182"/>
              <a:ext cx="0" cy="2104305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OTLSHAPE_T_749b80e099254f7081ea98b9c5780819_LeftVerticalConnector1"/>
            <p:cNvCxnSpPr/>
            <p:nvPr>
              <p:custDataLst>
                <p:tags r:id="rId75"/>
              </p:custDataLst>
            </p:nvPr>
          </p:nvCxnSpPr>
          <p:spPr>
            <a:xfrm>
              <a:off x="4864464" y="2864781"/>
              <a:ext cx="0" cy="330200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OTLSHAPE_T_4c4e083862534918ba8d673cb3316260_RightVerticalConnector5"/>
            <p:cNvCxnSpPr/>
            <p:nvPr>
              <p:custDataLst>
                <p:tags r:id="rId76"/>
              </p:custDataLst>
            </p:nvPr>
          </p:nvCxnSpPr>
          <p:spPr>
            <a:xfrm>
              <a:off x="4950554" y="5853430"/>
              <a:ext cx="0" cy="215900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OTLSHAPE_T_4c4e083862534918ba8d673cb3316260_RightVerticalConnector3"/>
            <p:cNvCxnSpPr/>
            <p:nvPr>
              <p:custDataLst>
                <p:tags r:id="rId77"/>
              </p:custDataLst>
            </p:nvPr>
          </p:nvCxnSpPr>
          <p:spPr>
            <a:xfrm>
              <a:off x="4950554" y="3398182"/>
              <a:ext cx="0" cy="2104305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OTLSHAPE_T_4c4e083862534918ba8d673cb3316260_RightVerticalConnector2"/>
            <p:cNvCxnSpPr/>
            <p:nvPr>
              <p:custDataLst>
                <p:tags r:id="rId78"/>
              </p:custDataLst>
            </p:nvPr>
          </p:nvCxnSpPr>
          <p:spPr>
            <a:xfrm>
              <a:off x="4950554" y="2864781"/>
              <a:ext cx="0" cy="330200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OTLSHAPE_T_4c4e083862534918ba8d673cb3316260_RightVerticalConnector1"/>
            <p:cNvCxnSpPr/>
            <p:nvPr>
              <p:custDataLst>
                <p:tags r:id="rId79"/>
              </p:custDataLst>
            </p:nvPr>
          </p:nvCxnSpPr>
          <p:spPr>
            <a:xfrm>
              <a:off x="4950554" y="2598081"/>
              <a:ext cx="0" cy="63500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OTLSHAPE_T_abfc0e7db6964123805af280a17dd6f2_RightVerticalConnector1"/>
            <p:cNvCxnSpPr/>
            <p:nvPr>
              <p:custDataLst>
                <p:tags r:id="rId80"/>
              </p:custDataLst>
            </p:nvPr>
          </p:nvCxnSpPr>
          <p:spPr>
            <a:xfrm>
              <a:off x="4369442" y="2331381"/>
              <a:ext cx="0" cy="3737949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OTLSHAPE_T_abfc0e7db6964123805af280a17dd6f2_LeftVerticalConnector4"/>
            <p:cNvCxnSpPr/>
            <p:nvPr>
              <p:custDataLst>
                <p:tags r:id="rId81"/>
              </p:custDataLst>
            </p:nvPr>
          </p:nvCxnSpPr>
          <p:spPr>
            <a:xfrm>
              <a:off x="3164172" y="5388187"/>
              <a:ext cx="0" cy="681143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OTLSHAPE_T_abfc0e7db6964123805af280a17dd6f2_LeftVerticalConnector2"/>
            <p:cNvCxnSpPr/>
            <p:nvPr>
              <p:custDataLst>
                <p:tags r:id="rId82"/>
              </p:custDataLst>
            </p:nvPr>
          </p:nvCxnSpPr>
          <p:spPr>
            <a:xfrm>
              <a:off x="3164172" y="4742519"/>
              <a:ext cx="0" cy="294725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OTLSHAPE_T_abfc0e7db6964123805af280a17dd6f2_LeftVerticalConnector1"/>
            <p:cNvCxnSpPr/>
            <p:nvPr>
              <p:custDataLst>
                <p:tags r:id="rId83"/>
              </p:custDataLst>
            </p:nvPr>
          </p:nvCxnSpPr>
          <p:spPr>
            <a:xfrm>
              <a:off x="3164172" y="2331381"/>
              <a:ext cx="0" cy="2070100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OTLSHAPE_T_1befc175e8d447f7a254654832b6d9f1_RightVerticalConnector3"/>
            <p:cNvCxnSpPr/>
            <p:nvPr>
              <p:custDataLst>
                <p:tags r:id="rId84"/>
              </p:custDataLst>
            </p:nvPr>
          </p:nvCxnSpPr>
          <p:spPr>
            <a:xfrm>
              <a:off x="4197260" y="5673005"/>
              <a:ext cx="0" cy="396325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OTLSHAPE_T_1befc175e8d447f7a254654832b6d9f1_RightVerticalConnector2"/>
            <p:cNvCxnSpPr/>
            <p:nvPr>
              <p:custDataLst>
                <p:tags r:id="rId85"/>
              </p:custDataLst>
            </p:nvPr>
          </p:nvCxnSpPr>
          <p:spPr>
            <a:xfrm>
              <a:off x="4197260" y="2331382"/>
              <a:ext cx="0" cy="3171105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OTLSHAPE_T_1befc175e8d447f7a254654832b6d9f1_RightVerticalConnector1"/>
            <p:cNvCxnSpPr/>
            <p:nvPr>
              <p:custDataLst>
                <p:tags r:id="rId86"/>
              </p:custDataLst>
            </p:nvPr>
          </p:nvCxnSpPr>
          <p:spPr>
            <a:xfrm>
              <a:off x="4197260" y="2064681"/>
              <a:ext cx="0" cy="63500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OTLSHAPE_T_1befc175e8d447f7a254654832b6d9f1_LeftVerticalConnector2"/>
            <p:cNvCxnSpPr/>
            <p:nvPr>
              <p:custDataLst>
                <p:tags r:id="rId87"/>
              </p:custDataLst>
            </p:nvPr>
          </p:nvCxnSpPr>
          <p:spPr>
            <a:xfrm>
              <a:off x="2905899" y="4742519"/>
              <a:ext cx="0" cy="1326811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OTLSHAPE_T_1befc175e8d447f7a254654832b6d9f1_LeftVerticalConnector1"/>
            <p:cNvCxnSpPr/>
            <p:nvPr>
              <p:custDataLst>
                <p:tags r:id="rId88"/>
              </p:custDataLst>
            </p:nvPr>
          </p:nvCxnSpPr>
          <p:spPr>
            <a:xfrm>
              <a:off x="2905899" y="2064681"/>
              <a:ext cx="0" cy="2336800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OTLSHAPE_T_b83ce1365db3487a8f669ba3f58c343f_RightVerticalConnector5"/>
            <p:cNvCxnSpPr/>
            <p:nvPr>
              <p:custDataLst>
                <p:tags r:id="rId89"/>
              </p:custDataLst>
            </p:nvPr>
          </p:nvCxnSpPr>
          <p:spPr>
            <a:xfrm>
              <a:off x="3142649" y="5388187"/>
              <a:ext cx="0" cy="681143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OTLSHAPE_T_b83ce1365db3487a8f669ba3f58c343f_RightVerticalConnector3"/>
            <p:cNvCxnSpPr/>
            <p:nvPr>
              <p:custDataLst>
                <p:tags r:id="rId90"/>
              </p:custDataLst>
            </p:nvPr>
          </p:nvCxnSpPr>
          <p:spPr>
            <a:xfrm>
              <a:off x="3142649" y="4742519"/>
              <a:ext cx="0" cy="294725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OTLSHAPE_T_b83ce1365db3487a8f669ba3f58c343f_RightVerticalConnector2"/>
            <p:cNvCxnSpPr/>
            <p:nvPr>
              <p:custDataLst>
                <p:tags r:id="rId91"/>
              </p:custDataLst>
            </p:nvPr>
          </p:nvCxnSpPr>
          <p:spPr>
            <a:xfrm>
              <a:off x="3142649" y="2064681"/>
              <a:ext cx="0" cy="2336800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OTLSHAPE_T_b83ce1365db3487a8f669ba3f58c343f_RightVerticalConnector1"/>
            <p:cNvCxnSpPr/>
            <p:nvPr>
              <p:custDataLst>
                <p:tags r:id="rId92"/>
              </p:custDataLst>
            </p:nvPr>
          </p:nvCxnSpPr>
          <p:spPr>
            <a:xfrm>
              <a:off x="3142649" y="1797981"/>
              <a:ext cx="0" cy="63500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OTLSHAPE_T_b83ce1365db3487a8f669ba3f58c343f_LeftVerticalConnector7"/>
            <p:cNvCxnSpPr/>
            <p:nvPr>
              <p:custDataLst>
                <p:tags r:id="rId93"/>
              </p:custDataLst>
            </p:nvPr>
          </p:nvCxnSpPr>
          <p:spPr>
            <a:xfrm>
              <a:off x="1076471" y="4181941"/>
              <a:ext cx="0" cy="1887389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OTLSHAPE_T_b83ce1365db3487a8f669ba3f58c343f_LeftVerticalConnector6"/>
            <p:cNvCxnSpPr/>
            <p:nvPr>
              <p:custDataLst>
                <p:tags r:id="rId94"/>
              </p:custDataLst>
            </p:nvPr>
          </p:nvCxnSpPr>
          <p:spPr>
            <a:xfrm>
              <a:off x="1076471" y="3915241"/>
              <a:ext cx="0" cy="96181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OTLSHAPE_T_b83ce1365db3487a8f669ba3f58c343f_LeftVerticalConnector5"/>
            <p:cNvCxnSpPr/>
            <p:nvPr>
              <p:custDataLst>
                <p:tags r:id="rId95"/>
              </p:custDataLst>
            </p:nvPr>
          </p:nvCxnSpPr>
          <p:spPr>
            <a:xfrm>
              <a:off x="1076471" y="3381841"/>
              <a:ext cx="0" cy="362881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OTLSHAPE_T_b83ce1365db3487a8f669ba3f58c343f_LeftVerticalConnector4"/>
            <p:cNvCxnSpPr/>
            <p:nvPr>
              <p:custDataLst>
                <p:tags r:id="rId96"/>
              </p:custDataLst>
            </p:nvPr>
          </p:nvCxnSpPr>
          <p:spPr>
            <a:xfrm>
              <a:off x="1076471" y="2848441"/>
              <a:ext cx="0" cy="362881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OTLSHAPE_T_b83ce1365db3487a8f669ba3f58c343f_LeftVerticalConnector3"/>
            <p:cNvCxnSpPr/>
            <p:nvPr>
              <p:custDataLst>
                <p:tags r:id="rId97"/>
              </p:custDataLst>
            </p:nvPr>
          </p:nvCxnSpPr>
          <p:spPr>
            <a:xfrm>
              <a:off x="1076471" y="2581741"/>
              <a:ext cx="0" cy="96181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OTLSHAPE_T_b83ce1365db3487a8f669ba3f58c343f_LeftVerticalConnector2"/>
            <p:cNvCxnSpPr/>
            <p:nvPr>
              <p:custDataLst>
                <p:tags r:id="rId98"/>
              </p:custDataLst>
            </p:nvPr>
          </p:nvCxnSpPr>
          <p:spPr>
            <a:xfrm>
              <a:off x="1076471" y="2315041"/>
              <a:ext cx="0" cy="96181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OTLSHAPE_T_b83ce1365db3487a8f669ba3f58c343f_LeftVerticalConnector1"/>
            <p:cNvCxnSpPr/>
            <p:nvPr>
              <p:custDataLst>
                <p:tags r:id="rId99"/>
              </p:custDataLst>
            </p:nvPr>
          </p:nvCxnSpPr>
          <p:spPr>
            <a:xfrm>
              <a:off x="1076471" y="1797981"/>
              <a:ext cx="0" cy="346541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OTLSHAPE_T_9fd7f42b298d4f82b02731231558107d_HorizontalConnector1"/>
            <p:cNvCxnSpPr/>
            <p:nvPr>
              <p:custDataLst>
                <p:tags r:id="rId100"/>
              </p:custDataLst>
            </p:nvPr>
          </p:nvCxnSpPr>
          <p:spPr>
            <a:xfrm>
              <a:off x="2249678" y="4096681"/>
              <a:ext cx="6553437" cy="0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OTLSHAPE_T_96d63f33e066474fa9b22a3ed7f1e75a_HorizontalConnector1"/>
            <p:cNvCxnSpPr/>
            <p:nvPr>
              <p:custDataLst>
                <p:tags r:id="rId101"/>
              </p:custDataLst>
            </p:nvPr>
          </p:nvCxnSpPr>
          <p:spPr>
            <a:xfrm>
              <a:off x="2043557" y="3829981"/>
              <a:ext cx="5446674" cy="0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OTLSHAPE_T_223971a816364313bb9cce5653d9776a_HorizontalConnector1"/>
            <p:cNvCxnSpPr/>
            <p:nvPr>
              <p:custDataLst>
                <p:tags r:id="rId102"/>
              </p:custDataLst>
            </p:nvPr>
          </p:nvCxnSpPr>
          <p:spPr>
            <a:xfrm>
              <a:off x="793031" y="3563281"/>
              <a:ext cx="6029997" cy="0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OTLSHAPE_T_ceb7f90d9ec84d8fa42334e9a5619187_HorizontalConnector1"/>
            <p:cNvCxnSpPr/>
            <p:nvPr>
              <p:custDataLst>
                <p:tags r:id="rId103"/>
              </p:custDataLst>
            </p:nvPr>
          </p:nvCxnSpPr>
          <p:spPr>
            <a:xfrm>
              <a:off x="1186265" y="3296581"/>
              <a:ext cx="3678199" cy="0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OTLSHAPE_T_ce253e8b9aed4f6ea891923ed4c21248_HorizontalConnector1"/>
            <p:cNvCxnSpPr/>
            <p:nvPr>
              <p:custDataLst>
                <p:tags r:id="rId104"/>
              </p:custDataLst>
            </p:nvPr>
          </p:nvCxnSpPr>
          <p:spPr>
            <a:xfrm>
              <a:off x="617051" y="3029881"/>
              <a:ext cx="5581819" cy="0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OTLSHAPE_T_749b80e099254f7081ea98b9c5780819_HorizontalConnector1"/>
            <p:cNvCxnSpPr/>
            <p:nvPr>
              <p:custDataLst>
                <p:tags r:id="rId105"/>
              </p:custDataLst>
            </p:nvPr>
          </p:nvCxnSpPr>
          <p:spPr>
            <a:xfrm>
              <a:off x="2043557" y="2763181"/>
              <a:ext cx="2820907" cy="0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OTLSHAPE_T_4c4e083862534918ba8d673cb3316260_HorizontalConnector1"/>
            <p:cNvCxnSpPr/>
            <p:nvPr>
              <p:custDataLst>
                <p:tags r:id="rId106"/>
              </p:custDataLst>
            </p:nvPr>
          </p:nvCxnSpPr>
          <p:spPr>
            <a:xfrm>
              <a:off x="1337733" y="2496481"/>
              <a:ext cx="3031709" cy="0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OTLSHAPE_T_abfc0e7db6964123805af280a17dd6f2_HorizontalConnector1"/>
            <p:cNvCxnSpPr/>
            <p:nvPr>
              <p:custDataLst>
                <p:tags r:id="rId107"/>
              </p:custDataLst>
            </p:nvPr>
          </p:nvCxnSpPr>
          <p:spPr>
            <a:xfrm>
              <a:off x="1147869" y="2229781"/>
              <a:ext cx="2016303" cy="0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OTLSHAPE_T_1befc175e8d447f7a254654832b6d9f1_HorizontalConnector1"/>
            <p:cNvCxnSpPr/>
            <p:nvPr>
              <p:custDataLst>
                <p:tags r:id="rId108"/>
              </p:custDataLst>
            </p:nvPr>
          </p:nvCxnSpPr>
          <p:spPr>
            <a:xfrm>
              <a:off x="804291" y="1963081"/>
              <a:ext cx="2101609" cy="0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OTLSHAPE_T_b83ce1365db3487a8f669ba3f58c343f_HorizontalConnector1"/>
            <p:cNvCxnSpPr/>
            <p:nvPr>
              <p:custDataLst>
                <p:tags r:id="rId109"/>
              </p:custDataLst>
            </p:nvPr>
          </p:nvCxnSpPr>
          <p:spPr>
            <a:xfrm flipH="1">
              <a:off x="1076471" y="1696381"/>
              <a:ext cx="1995320" cy="0"/>
            </a:xfrm>
            <a:prstGeom prst="line">
              <a:avLst/>
            </a:prstGeom>
            <a:ln w="7620" cap="flat" cmpd="sng" algn="ctr">
              <a:solidFill>
                <a:srgbClr val="CCCCCC"/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OTLSHAPE_M_6c4183bb83b542fd95b82841f7cd2993_Connector1"/>
            <p:cNvCxnSpPr/>
            <p:nvPr>
              <p:custDataLst>
                <p:tags r:id="rId110"/>
              </p:custDataLst>
            </p:nvPr>
          </p:nvCxnSpPr>
          <p:spPr>
            <a:xfrm>
              <a:off x="10940211" y="5450289"/>
              <a:ext cx="0" cy="619040"/>
            </a:xfrm>
            <a:prstGeom prst="line">
              <a:avLst/>
            </a:prstGeom>
            <a:ln w="7620" cap="flat" cmpd="sng" algn="ctr">
              <a:solidFill>
                <a:srgbClr val="B20E12">
                  <a:alpha val="49804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OTLSHAPE_M_1924dcbc07594520b1d643f6475c10c2_Connector1"/>
            <p:cNvCxnSpPr/>
            <p:nvPr>
              <p:custDataLst>
                <p:tags r:id="rId111"/>
              </p:custDataLst>
            </p:nvPr>
          </p:nvCxnSpPr>
          <p:spPr>
            <a:xfrm>
              <a:off x="10789552" y="4729268"/>
              <a:ext cx="0" cy="1340062"/>
            </a:xfrm>
            <a:prstGeom prst="line">
              <a:avLst/>
            </a:prstGeom>
            <a:ln w="7620" cap="flat" cmpd="sng" algn="ctr">
              <a:solidFill>
                <a:srgbClr val="EA161E">
                  <a:alpha val="49804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OTLSHAPE_M_4f105c9555f54c8fb242edd20fbc2223_Connector1"/>
            <p:cNvCxnSpPr/>
            <p:nvPr>
              <p:custDataLst>
                <p:tags r:id="rId112"/>
              </p:custDataLst>
            </p:nvPr>
          </p:nvCxnSpPr>
          <p:spPr>
            <a:xfrm>
              <a:off x="6850901" y="5620808"/>
              <a:ext cx="0" cy="448522"/>
            </a:xfrm>
            <a:prstGeom prst="line">
              <a:avLst/>
            </a:prstGeom>
            <a:ln w="7620" cap="flat" cmpd="sng" algn="ctr">
              <a:solidFill>
                <a:srgbClr val="1AAA42">
                  <a:alpha val="49804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OTLSHAPE_M_c30e7c5a04d54ae0841b443bb4de423d_Connector3"/>
            <p:cNvCxnSpPr/>
            <p:nvPr>
              <p:custDataLst>
                <p:tags r:id="rId113"/>
              </p:custDataLst>
            </p:nvPr>
          </p:nvCxnSpPr>
          <p:spPr>
            <a:xfrm>
              <a:off x="4892337" y="5853430"/>
              <a:ext cx="0" cy="215900"/>
            </a:xfrm>
            <a:prstGeom prst="line">
              <a:avLst/>
            </a:prstGeom>
            <a:ln w="7620" cap="flat" cmpd="sng" algn="ctr">
              <a:solidFill>
                <a:schemeClr val="accent4">
                  <a:alpha val="49804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OTLSHAPE_M_c30e7c5a04d54ae0841b443bb4de423d_Connector2"/>
            <p:cNvCxnSpPr/>
            <p:nvPr>
              <p:custDataLst>
                <p:tags r:id="rId114"/>
              </p:custDataLst>
            </p:nvPr>
          </p:nvCxnSpPr>
          <p:spPr>
            <a:xfrm>
              <a:off x="4892337" y="5673005"/>
              <a:ext cx="0" cy="25400"/>
            </a:xfrm>
            <a:prstGeom prst="line">
              <a:avLst/>
            </a:prstGeom>
            <a:ln w="7620" cap="flat" cmpd="sng" algn="ctr">
              <a:solidFill>
                <a:schemeClr val="accent4">
                  <a:alpha val="49804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OTLSHAPE_M_c30e7c5a04d54ae0841b443bb4de423d_Connector1"/>
            <p:cNvCxnSpPr/>
            <p:nvPr>
              <p:custDataLst>
                <p:tags r:id="rId115"/>
              </p:custDataLst>
            </p:nvPr>
          </p:nvCxnSpPr>
          <p:spPr>
            <a:xfrm>
              <a:off x="4892337" y="5155565"/>
              <a:ext cx="0" cy="346922"/>
            </a:xfrm>
            <a:prstGeom prst="line">
              <a:avLst/>
            </a:prstGeom>
            <a:ln w="7620" cap="flat" cmpd="sng" algn="ctr">
              <a:solidFill>
                <a:schemeClr val="accent4">
                  <a:alpha val="49804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OTLSHAPE_M_c2c29a3425ce4c3296b6e83934f637bd_Connector1"/>
            <p:cNvCxnSpPr/>
            <p:nvPr>
              <p:custDataLst>
                <p:tags r:id="rId116"/>
              </p:custDataLst>
            </p:nvPr>
          </p:nvCxnSpPr>
          <p:spPr>
            <a:xfrm>
              <a:off x="4526451" y="5620808"/>
              <a:ext cx="0" cy="448522"/>
            </a:xfrm>
            <a:prstGeom prst="line">
              <a:avLst/>
            </a:prstGeom>
            <a:ln w="7620" cap="flat" cmpd="sng" algn="ctr">
              <a:solidFill>
                <a:schemeClr val="accent3">
                  <a:alpha val="49804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OTLSHAPE_M_b808ff88d32d4ef8abbfdb533a0fcc7f_Connector1"/>
            <p:cNvCxnSpPr/>
            <p:nvPr>
              <p:custDataLst>
                <p:tags r:id="rId117"/>
              </p:custDataLst>
            </p:nvPr>
          </p:nvCxnSpPr>
          <p:spPr>
            <a:xfrm>
              <a:off x="3192044" y="5620808"/>
              <a:ext cx="0" cy="448522"/>
            </a:xfrm>
            <a:prstGeom prst="line">
              <a:avLst/>
            </a:prstGeom>
            <a:ln w="7620" cap="flat" cmpd="sng" algn="ctr">
              <a:solidFill>
                <a:schemeClr val="accent1">
                  <a:alpha val="49804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OTLSHAPE_M_d82d017e9e594d62ad321cc029a49e0a_Connector1"/>
            <p:cNvCxnSpPr/>
            <p:nvPr>
              <p:custDataLst>
                <p:tags r:id="rId118"/>
              </p:custDataLst>
            </p:nvPr>
          </p:nvCxnSpPr>
          <p:spPr>
            <a:xfrm>
              <a:off x="2912249" y="5155565"/>
              <a:ext cx="0" cy="913765"/>
            </a:xfrm>
            <a:prstGeom prst="line">
              <a:avLst/>
            </a:prstGeom>
            <a:ln w="7620" cap="flat" cmpd="sng" algn="ctr">
              <a:solidFill>
                <a:schemeClr val="accent2">
                  <a:alpha val="49804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OTLSHAPE_M_f8f3ed78a89d4ee7923997238941b51f_Connector1"/>
            <p:cNvCxnSpPr/>
            <p:nvPr>
              <p:custDataLst>
                <p:tags r:id="rId119"/>
              </p:custDataLst>
            </p:nvPr>
          </p:nvCxnSpPr>
          <p:spPr>
            <a:xfrm>
              <a:off x="1104344" y="4605062"/>
              <a:ext cx="0" cy="1464268"/>
            </a:xfrm>
            <a:prstGeom prst="line">
              <a:avLst/>
            </a:prstGeom>
            <a:ln w="7620" cap="flat" cmpd="sng" algn="ctr">
              <a:solidFill>
                <a:srgbClr val="0072BC">
                  <a:alpha val="49804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OTLSHAPE_TB_00000000000000000000000000000000_LeftEndCaps"/>
            <p:cNvSpPr txBox="1"/>
            <p:nvPr>
              <p:custDataLst>
                <p:tags r:id="rId120"/>
              </p:custDataLst>
            </p:nvPr>
          </p:nvSpPr>
          <p:spPr>
            <a:xfrm>
              <a:off x="356870" y="6120299"/>
              <a:ext cx="451662" cy="279061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spAutoFit/>
            </a:bodyPr>
            <a:lstStyle/>
            <a:p>
              <a:pPr algn="ctr"/>
              <a:r>
                <a:rPr lang="uk-UA" b="1" spc="-38">
                  <a:solidFill>
                    <a:srgbClr val="C0504D"/>
                  </a:solidFill>
                  <a:latin typeface="Calibri" panose="020F0502020204030204" pitchFamily="34" charset="0"/>
                </a:rPr>
                <a:t>2016</a:t>
              </a:r>
            </a:p>
          </p:txBody>
        </p:sp>
        <p:sp>
          <p:nvSpPr>
            <p:cNvPr id="3" name="OTLSHAPE_TB_00000000000000000000000000000000_RightEndCaps"/>
            <p:cNvSpPr txBox="1"/>
            <p:nvPr>
              <p:custDataLst>
                <p:tags r:id="rId121"/>
              </p:custDataLst>
            </p:nvPr>
          </p:nvSpPr>
          <p:spPr>
            <a:xfrm>
              <a:off x="11577404" y="6120299"/>
              <a:ext cx="451662" cy="279061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spAutoFit/>
            </a:bodyPr>
            <a:lstStyle/>
            <a:p>
              <a:pPr algn="ctr"/>
              <a:r>
                <a:rPr lang="uk-UA" b="1" spc="-38">
                  <a:solidFill>
                    <a:srgbClr val="C0504D"/>
                  </a:solidFill>
                  <a:latin typeface="Calibri" panose="020F0502020204030204" pitchFamily="34" charset="0"/>
                </a:rPr>
                <a:t>2018</a:t>
              </a:r>
            </a:p>
          </p:txBody>
        </p:sp>
        <p:sp>
          <p:nvSpPr>
            <p:cNvPr id="4" name="OTLSHAPE_TB_00000000000000000000000000000000_ScaleContainer"/>
            <p:cNvSpPr/>
            <p:nvPr>
              <p:custDataLst>
                <p:tags r:id="rId122"/>
              </p:custDataLst>
            </p:nvPr>
          </p:nvSpPr>
          <p:spPr>
            <a:xfrm>
              <a:off x="947335" y="6069330"/>
              <a:ext cx="10515600" cy="381000"/>
            </a:xfrm>
            <a:prstGeom prst="rect">
              <a:avLst/>
            </a:prstGeom>
            <a:gradFill flip="none" rotWithShape="1">
              <a:gsLst>
                <a:gs pos="0">
                  <a:srgbClr val="B29231"/>
                </a:gs>
                <a:gs pos="100000">
                  <a:srgbClr val="FFD247"/>
                </a:gs>
                <a:gs pos="50000">
                  <a:srgbClr val="F2C643"/>
                </a:gs>
                <a:gs pos="100000">
                  <a:srgbClr val="FFFFFF"/>
                </a:gs>
              </a:gsLst>
              <a:lin ang="54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>
              <a:reflection blurRad="6350" stA="50000" endA="300" endPos="55500" dist="50800" dir="5400000" sy="-100000" algn="bl" rotWithShape="0"/>
            </a:effectLst>
            <a:scene3d>
              <a:camera prst="orthographicFront"/>
              <a:lightRig rig="threePt" dir="t">
                <a:rot lat="0" lon="0" rev="8700000"/>
              </a:lightRig>
            </a:scene3d>
            <a:sp3d>
              <a:bevelT w="165100" h="1905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5" name="OTLSHAPE_TB_00000000000000000000000000000000_ElapsedTime"/>
            <p:cNvSpPr/>
            <p:nvPr>
              <p:custDataLst>
                <p:tags r:id="rId123"/>
              </p:custDataLst>
            </p:nvPr>
          </p:nvSpPr>
          <p:spPr>
            <a:xfrm>
              <a:off x="947335" y="6374130"/>
              <a:ext cx="152400" cy="76200"/>
            </a:xfrm>
            <a:prstGeom prst="rect">
              <a:avLst/>
            </a:prstGeom>
            <a:solidFill>
              <a:srgbClr val="02B2EE">
                <a:alpha val="74902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threePt" dir="t">
                <a:rot lat="0" lon="0" rev="0"/>
              </a:lightRig>
            </a:scene3d>
            <a:sp3d>
              <a:bevelT w="12700" h="139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6" name="OTLSHAPE_TB_00000000000000000000000000000000_TodayMarkerShape"/>
            <p:cNvSpPr/>
            <p:nvPr>
              <p:custDataLst>
                <p:tags r:id="rId124"/>
              </p:custDataLst>
            </p:nvPr>
          </p:nvSpPr>
          <p:spPr>
            <a:xfrm>
              <a:off x="1042513" y="6450330"/>
              <a:ext cx="114300" cy="127000"/>
            </a:xfrm>
            <a:prstGeom prst="triangle">
              <a:avLst/>
            </a:prstGeom>
            <a:solidFill>
              <a:srgbClr val="FF0000"/>
            </a:solidFill>
            <a:ln w="12700" cap="flat" cmpd="sng" algn="ctr">
              <a:noFill/>
              <a:prstDash val="solid"/>
              <a:miter lim="800000"/>
            </a:ln>
            <a:effectLst>
              <a:outerShdw>
                <a:scrgbClr r="0" g="0" b="0">
                  <a:alpha val="50000"/>
                </a:scrgbClr>
              </a:outerShdw>
            </a:effectLst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  <a:ext uri="{53640926-AAD7-44D8-BBD7-CCE9431645EC}">
                <a14:shadowObscured xmlns:a14="http://schemas.microsoft.com/office/drawing/2010/main" val="1"/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7" name="OTLSHAPE_TB_00000000000000000000000000000000_TodayMarkerText"/>
            <p:cNvSpPr txBox="1"/>
            <p:nvPr>
              <p:custDataLst>
                <p:tags r:id="rId125"/>
              </p:custDataLst>
            </p:nvPr>
          </p:nvSpPr>
          <p:spPr>
            <a:xfrm>
              <a:off x="916813" y="6577330"/>
              <a:ext cx="368300" cy="186055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spAutoFit/>
            </a:bodyPr>
            <a:lstStyle/>
            <a:p>
              <a:pPr algn="ctr"/>
              <a:r>
                <a:rPr lang="en-US" sz="1200" spc="-12">
                  <a:solidFill>
                    <a:schemeClr val="dk1"/>
                  </a:solidFill>
                  <a:latin typeface="Calibri" panose="020F0502020204030204" pitchFamily="34" charset="0"/>
                </a:rPr>
                <a:t>Today</a:t>
              </a:r>
              <a:endParaRPr lang="uk-UA" sz="1200" spc="-12">
                <a:solidFill>
                  <a:schemeClr val="dk1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8" name="OTLSHAPE_TB_00000000000000000000000000000000_TimescaleInterval1"/>
            <p:cNvSpPr txBox="1"/>
            <p:nvPr>
              <p:custDataLst>
                <p:tags r:id="rId126"/>
              </p:custDataLst>
            </p:nvPr>
          </p:nvSpPr>
          <p:spPr>
            <a:xfrm>
              <a:off x="1010835" y="6166802"/>
              <a:ext cx="268279" cy="186055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noAutofit/>
            </a:bodyPr>
            <a:lstStyle/>
            <a:p>
              <a:r>
                <a:rPr lang="uk-UA" sz="1200" spc="-22">
                  <a:solidFill>
                    <a:schemeClr val="dk1"/>
                  </a:solidFill>
                  <a:latin typeface="Calibri" panose="020F0502020204030204" pitchFamily="34" charset="0"/>
                </a:rPr>
                <a:t>Жов</a:t>
              </a:r>
            </a:p>
          </p:txBody>
        </p:sp>
        <p:sp>
          <p:nvSpPr>
            <p:cNvPr id="9" name="OTLSHAPE_TB_00000000000000000000000000000000_TimescaleInterval2"/>
            <p:cNvSpPr txBox="1"/>
            <p:nvPr>
              <p:custDataLst>
                <p:tags r:id="rId127"/>
              </p:custDataLst>
            </p:nvPr>
          </p:nvSpPr>
          <p:spPr>
            <a:xfrm>
              <a:off x="2323719" y="6166802"/>
              <a:ext cx="203200" cy="186055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noAutofit/>
            </a:bodyPr>
            <a:lstStyle/>
            <a:p>
              <a:r>
                <a:rPr lang="uk-UA" sz="1200" spc="-16">
                  <a:solidFill>
                    <a:schemeClr val="dk1"/>
                  </a:solidFill>
                  <a:latin typeface="Calibri" panose="020F0502020204030204" pitchFamily="34" charset="0"/>
                </a:rPr>
                <a:t>Гру</a:t>
              </a:r>
            </a:p>
          </p:txBody>
        </p:sp>
        <p:sp>
          <p:nvSpPr>
            <p:cNvPr id="10" name="OTLSHAPE_TB_00000000000000000000000000000000_TimescaleInterval3"/>
            <p:cNvSpPr txBox="1"/>
            <p:nvPr>
              <p:custDataLst>
                <p:tags r:id="rId128"/>
              </p:custDataLst>
            </p:nvPr>
          </p:nvSpPr>
          <p:spPr>
            <a:xfrm>
              <a:off x="3658125" y="6166802"/>
              <a:ext cx="256417" cy="186055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noAutofit/>
            </a:bodyPr>
            <a:lstStyle/>
            <a:p>
              <a:r>
                <a:rPr lang="uk-UA" sz="1200" spc="-20">
                  <a:solidFill>
                    <a:schemeClr val="dk1"/>
                  </a:solidFill>
                  <a:latin typeface="Calibri" panose="020F0502020204030204" pitchFamily="34" charset="0"/>
                </a:rPr>
                <a:t>Лют</a:t>
              </a:r>
            </a:p>
          </p:txBody>
        </p:sp>
        <p:sp>
          <p:nvSpPr>
            <p:cNvPr id="11" name="OTLSHAPE_TB_00000000000000000000000000000000_TimescaleInterval4"/>
            <p:cNvSpPr txBox="1"/>
            <p:nvPr>
              <p:custDataLst>
                <p:tags r:id="rId129"/>
              </p:custDataLst>
            </p:nvPr>
          </p:nvSpPr>
          <p:spPr>
            <a:xfrm>
              <a:off x="4927964" y="6166802"/>
              <a:ext cx="184666" cy="186055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noAutofit/>
            </a:bodyPr>
            <a:lstStyle/>
            <a:p>
              <a:r>
                <a:rPr lang="uk-UA" sz="1200" spc="-20">
                  <a:solidFill>
                    <a:schemeClr val="dk1"/>
                  </a:solidFill>
                  <a:latin typeface="Calibri" panose="020F0502020204030204" pitchFamily="34" charset="0"/>
                </a:rPr>
                <a:t>Кві</a:t>
              </a:r>
            </a:p>
          </p:txBody>
        </p:sp>
        <p:sp>
          <p:nvSpPr>
            <p:cNvPr id="12" name="OTLSHAPE_TB_00000000000000000000000000000000_TimescaleInterval5"/>
            <p:cNvSpPr txBox="1"/>
            <p:nvPr>
              <p:custDataLst>
                <p:tags r:id="rId130"/>
              </p:custDataLst>
            </p:nvPr>
          </p:nvSpPr>
          <p:spPr>
            <a:xfrm>
              <a:off x="6240847" y="6166802"/>
              <a:ext cx="241300" cy="186055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noAutofit/>
            </a:bodyPr>
            <a:lstStyle/>
            <a:p>
              <a:r>
                <a:rPr lang="uk-UA" sz="1200" spc="-18">
                  <a:solidFill>
                    <a:schemeClr val="dk1"/>
                  </a:solidFill>
                  <a:latin typeface="Calibri" panose="020F0502020204030204" pitchFamily="34" charset="0"/>
                </a:rPr>
                <a:t>Чер</a:t>
              </a:r>
            </a:p>
          </p:txBody>
        </p:sp>
        <p:sp>
          <p:nvSpPr>
            <p:cNvPr id="13" name="OTLSHAPE_TB_00000000000000000000000000000000_TimescaleInterval6"/>
            <p:cNvSpPr txBox="1"/>
            <p:nvPr>
              <p:custDataLst>
                <p:tags r:id="rId131"/>
              </p:custDataLst>
            </p:nvPr>
          </p:nvSpPr>
          <p:spPr>
            <a:xfrm>
              <a:off x="7553731" y="6166802"/>
              <a:ext cx="231923" cy="186055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noAutofit/>
            </a:bodyPr>
            <a:lstStyle/>
            <a:p>
              <a:r>
                <a:rPr lang="uk-UA" sz="1200" spc="-18">
                  <a:solidFill>
                    <a:schemeClr val="dk1"/>
                  </a:solidFill>
                  <a:latin typeface="Calibri" panose="020F0502020204030204" pitchFamily="34" charset="0"/>
                </a:rPr>
                <a:t>Сер</a:t>
              </a:r>
            </a:p>
          </p:txBody>
        </p:sp>
        <p:sp>
          <p:nvSpPr>
            <p:cNvPr id="14" name="OTLSHAPE_TB_00000000000000000000000000000000_TimescaleInterval7"/>
            <p:cNvSpPr txBox="1"/>
            <p:nvPr>
              <p:custDataLst>
                <p:tags r:id="rId132"/>
              </p:custDataLst>
            </p:nvPr>
          </p:nvSpPr>
          <p:spPr>
            <a:xfrm>
              <a:off x="8866615" y="6166802"/>
              <a:ext cx="268279" cy="186055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noAutofit/>
            </a:bodyPr>
            <a:lstStyle/>
            <a:p>
              <a:r>
                <a:rPr lang="uk-UA" sz="1200" spc="-22">
                  <a:solidFill>
                    <a:schemeClr val="dk1"/>
                  </a:solidFill>
                  <a:latin typeface="Calibri" panose="020F0502020204030204" pitchFamily="34" charset="0"/>
                </a:rPr>
                <a:t>Жов</a:t>
              </a:r>
            </a:p>
          </p:txBody>
        </p:sp>
        <p:sp>
          <p:nvSpPr>
            <p:cNvPr id="15" name="OTLSHAPE_TB_00000000000000000000000000000000_TimescaleInterval8"/>
            <p:cNvSpPr txBox="1"/>
            <p:nvPr>
              <p:custDataLst>
                <p:tags r:id="rId133"/>
              </p:custDataLst>
            </p:nvPr>
          </p:nvSpPr>
          <p:spPr>
            <a:xfrm>
              <a:off x="10179498" y="6166802"/>
              <a:ext cx="203200" cy="186055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noAutofit/>
            </a:bodyPr>
            <a:lstStyle/>
            <a:p>
              <a:r>
                <a:rPr lang="uk-UA" sz="1200" spc="-16">
                  <a:solidFill>
                    <a:schemeClr val="dk1"/>
                  </a:solidFill>
                  <a:latin typeface="Calibri" panose="020F0502020204030204" pitchFamily="34" charset="0"/>
                </a:rPr>
                <a:t>Гру</a:t>
              </a:r>
            </a:p>
          </p:txBody>
        </p:sp>
        <p:sp>
          <p:nvSpPr>
            <p:cNvPr id="84" name="OTLSHAPE_M_f8f3ed78a89d4ee7923997238941b51f_Title"/>
            <p:cNvSpPr txBox="1"/>
            <p:nvPr>
              <p:custDataLst>
                <p:tags r:id="rId134"/>
              </p:custDataLst>
            </p:nvPr>
          </p:nvSpPr>
          <p:spPr>
            <a:xfrm>
              <a:off x="1326594" y="4401481"/>
              <a:ext cx="2222500" cy="34103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100" b="1">
                  <a:solidFill>
                    <a:schemeClr val="dk1"/>
                  </a:solidFill>
                  <a:latin typeface="Calibri" panose="020F0502020204030204" pitchFamily="34" charset="0"/>
                </a:rPr>
                <a:t>Розробка повністю функціонуючого прототипу</a:t>
              </a:r>
            </a:p>
          </p:txBody>
        </p:sp>
        <p:sp>
          <p:nvSpPr>
            <p:cNvPr id="85" name="OTLSHAPE_M_f8f3ed78a89d4ee7923997238941b51f_Date"/>
            <p:cNvSpPr txBox="1"/>
            <p:nvPr>
              <p:custDataLst>
                <p:tags r:id="rId135"/>
              </p:custDataLst>
            </p:nvPr>
          </p:nvSpPr>
          <p:spPr>
            <a:xfrm>
              <a:off x="1326594" y="4767919"/>
              <a:ext cx="558800" cy="15502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000" spc="-8">
                  <a:solidFill>
                    <a:srgbClr val="1F497E"/>
                  </a:solidFill>
                  <a:latin typeface="Calibri" panose="020F0502020204030204" pitchFamily="34" charset="0"/>
                </a:rPr>
                <a:t>10/7/2016</a:t>
              </a:r>
            </a:p>
          </p:txBody>
        </p:sp>
        <p:sp>
          <p:nvSpPr>
            <p:cNvPr id="86" name="OTLSHAPE_M_f8f3ed78a89d4ee7923997238941b51f_Shape"/>
            <p:cNvSpPr/>
            <p:nvPr>
              <p:custDataLst>
                <p:tags r:id="rId136"/>
              </p:custDataLst>
            </p:nvPr>
          </p:nvSpPr>
          <p:spPr>
            <a:xfrm rot="16200000">
              <a:off x="1129744" y="4605062"/>
              <a:ext cx="165100" cy="165100"/>
            </a:xfrm>
            <a:prstGeom prst="flowChartMerge">
              <a:avLst/>
            </a:prstGeom>
            <a:solidFill>
              <a:srgbClr val="0072BC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threePt" dir="t"/>
            </a:scene3d>
            <a:sp3d>
              <a:bevelT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>
                      <a:scrgbClr r="0" g="0" b="0">
                        <a:alpha val="50000"/>
                      </a:scrgbClr>
                    </a:outerShdw>
                  </a:effectLst>
                </a14:hiddenEffects>
              </a:ext>
              <a:ext uri="{53640926-AAD7-44D8-BBD7-CCE9431645EC}">
                <a14:shadowObscured xmlns:a14="http://schemas.microsoft.com/office/drawing/2010/main" val="1"/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87" name="OTLSHAPE_M_d82d017e9e594d62ad321cc029a49e0a_Title"/>
            <p:cNvSpPr txBox="1"/>
            <p:nvPr>
              <p:custDataLst>
                <p:tags r:id="rId137"/>
              </p:custDataLst>
            </p:nvPr>
          </p:nvSpPr>
          <p:spPr>
            <a:xfrm>
              <a:off x="3134499" y="5037243"/>
              <a:ext cx="584200" cy="170519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100" b="1" spc="-10">
                  <a:solidFill>
                    <a:schemeClr val="dk1"/>
                  </a:solidFill>
                  <a:latin typeface="Calibri" panose="020F0502020204030204" pitchFamily="34" charset="0"/>
                </a:rPr>
                <a:t>Конкурси</a:t>
              </a:r>
            </a:p>
          </p:txBody>
        </p:sp>
        <p:sp>
          <p:nvSpPr>
            <p:cNvPr id="88" name="OTLSHAPE_M_d82d017e9e594d62ad321cc029a49e0a_Date"/>
            <p:cNvSpPr txBox="1"/>
            <p:nvPr>
              <p:custDataLst>
                <p:tags r:id="rId138"/>
              </p:custDataLst>
            </p:nvPr>
          </p:nvSpPr>
          <p:spPr>
            <a:xfrm>
              <a:off x="3134499" y="5233162"/>
              <a:ext cx="622300" cy="15502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000" spc="-8">
                  <a:solidFill>
                    <a:srgbClr val="1F497E"/>
                  </a:solidFill>
                  <a:latin typeface="Calibri" panose="020F0502020204030204" pitchFamily="34" charset="0"/>
                </a:rPr>
                <a:t>12/30/2016</a:t>
              </a:r>
            </a:p>
          </p:txBody>
        </p:sp>
        <p:sp>
          <p:nvSpPr>
            <p:cNvPr id="89" name="OTLSHAPE_M_d82d017e9e594d62ad321cc029a49e0a_Shape"/>
            <p:cNvSpPr/>
            <p:nvPr>
              <p:custDataLst>
                <p:tags r:id="rId139"/>
              </p:custDataLst>
            </p:nvPr>
          </p:nvSpPr>
          <p:spPr>
            <a:xfrm rot="16200000">
              <a:off x="2937649" y="5155565"/>
              <a:ext cx="165100" cy="165100"/>
            </a:xfrm>
            <a:prstGeom prst="flowChartMerge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threePt" dir="t"/>
            </a:scene3d>
            <a:sp3d>
              <a:bevelT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>
                      <a:scrgbClr r="0" g="0" b="0">
                        <a:alpha val="50000"/>
                      </a:scrgbClr>
                    </a:outerShdw>
                  </a:effectLst>
                </a14:hiddenEffects>
              </a:ext>
              <a:ext uri="{53640926-AAD7-44D8-BBD7-CCE9431645EC}">
                <a14:shadowObscured xmlns:a14="http://schemas.microsoft.com/office/drawing/2010/main" val="1"/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90" name="OTLSHAPE_M_b808ff88d32d4ef8abbfdb533a0fcc7f_Title"/>
            <p:cNvSpPr txBox="1"/>
            <p:nvPr>
              <p:custDataLst>
                <p:tags r:id="rId140"/>
              </p:custDataLst>
            </p:nvPr>
          </p:nvSpPr>
          <p:spPr>
            <a:xfrm>
              <a:off x="3414294" y="5502487"/>
              <a:ext cx="927100" cy="170519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100" b="1" spc="-6">
                  <a:solidFill>
                    <a:schemeClr val="dk1"/>
                  </a:solidFill>
                  <a:latin typeface="Calibri" panose="020F0502020204030204" pitchFamily="34" charset="0"/>
                </a:rPr>
                <a:t>Набір команди</a:t>
              </a:r>
            </a:p>
          </p:txBody>
        </p:sp>
        <p:sp>
          <p:nvSpPr>
            <p:cNvPr id="91" name="OTLSHAPE_M_b808ff88d32d4ef8abbfdb533a0fcc7f_Date"/>
            <p:cNvSpPr txBox="1"/>
            <p:nvPr>
              <p:custDataLst>
                <p:tags r:id="rId141"/>
              </p:custDataLst>
            </p:nvPr>
          </p:nvSpPr>
          <p:spPr>
            <a:xfrm>
              <a:off x="3414294" y="5698405"/>
              <a:ext cx="558800" cy="15502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000" spc="-8">
                  <a:solidFill>
                    <a:srgbClr val="1F497E"/>
                  </a:solidFill>
                  <a:latin typeface="Calibri" panose="020F0502020204030204" pitchFamily="34" charset="0"/>
                </a:rPr>
                <a:t>1/12/2017</a:t>
              </a:r>
            </a:p>
          </p:txBody>
        </p:sp>
        <p:sp>
          <p:nvSpPr>
            <p:cNvPr id="92" name="OTLSHAPE_M_b808ff88d32d4ef8abbfdb533a0fcc7f_Shape"/>
            <p:cNvSpPr/>
            <p:nvPr>
              <p:custDataLst>
                <p:tags r:id="rId142"/>
              </p:custDataLst>
            </p:nvPr>
          </p:nvSpPr>
          <p:spPr>
            <a:xfrm rot="16200000">
              <a:off x="3217444" y="5620808"/>
              <a:ext cx="165100" cy="165100"/>
            </a:xfrm>
            <a:prstGeom prst="flowChartMerge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threePt" dir="t"/>
            </a:scene3d>
            <a:sp3d>
              <a:bevelT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>
                      <a:scrgbClr r="0" g="0" b="0">
                        <a:alpha val="50000"/>
                      </a:scrgbClr>
                    </a:outerShdw>
                  </a:effectLst>
                </a14:hiddenEffects>
              </a:ext>
              <a:ext uri="{53640926-AAD7-44D8-BBD7-CCE9431645EC}">
                <a14:shadowObscured xmlns:a14="http://schemas.microsoft.com/office/drawing/2010/main" val="1"/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93" name="OTLSHAPE_M_c2c29a3425ce4c3296b6e83934f637bd_Title"/>
            <p:cNvSpPr txBox="1"/>
            <p:nvPr>
              <p:custDataLst>
                <p:tags r:id="rId143"/>
              </p:custDataLst>
            </p:nvPr>
          </p:nvSpPr>
          <p:spPr>
            <a:xfrm>
              <a:off x="4748701" y="5502487"/>
              <a:ext cx="1117600" cy="170519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100" b="1" spc="-6">
                  <a:solidFill>
                    <a:schemeClr val="dk1"/>
                  </a:solidFill>
                  <a:latin typeface="Calibri" panose="020F0502020204030204" pitchFamily="34" charset="0"/>
                </a:rPr>
                <a:t>Розробка дизайну</a:t>
              </a:r>
            </a:p>
          </p:txBody>
        </p:sp>
        <p:sp>
          <p:nvSpPr>
            <p:cNvPr id="94" name="OTLSHAPE_M_c2c29a3425ce4c3296b6e83934f637bd_Date"/>
            <p:cNvSpPr txBox="1"/>
            <p:nvPr>
              <p:custDataLst>
                <p:tags r:id="rId144"/>
              </p:custDataLst>
            </p:nvPr>
          </p:nvSpPr>
          <p:spPr>
            <a:xfrm>
              <a:off x="4748701" y="5698405"/>
              <a:ext cx="558800" cy="15502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000" spc="-8">
                  <a:solidFill>
                    <a:srgbClr val="1F497E"/>
                  </a:solidFill>
                  <a:latin typeface="Calibri" panose="020F0502020204030204" pitchFamily="34" charset="0"/>
                </a:rPr>
                <a:t>3/15/2017</a:t>
              </a:r>
            </a:p>
          </p:txBody>
        </p:sp>
        <p:sp>
          <p:nvSpPr>
            <p:cNvPr id="95" name="OTLSHAPE_M_c2c29a3425ce4c3296b6e83934f637bd_Shape"/>
            <p:cNvSpPr/>
            <p:nvPr>
              <p:custDataLst>
                <p:tags r:id="rId145"/>
              </p:custDataLst>
            </p:nvPr>
          </p:nvSpPr>
          <p:spPr>
            <a:xfrm rot="16200000">
              <a:off x="4551851" y="5620808"/>
              <a:ext cx="165100" cy="165100"/>
            </a:xfrm>
            <a:prstGeom prst="flowChartMerge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threePt" dir="t"/>
            </a:scene3d>
            <a:sp3d>
              <a:bevelT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>
                      <a:scrgbClr r="0" g="0" b="0">
                        <a:alpha val="50000"/>
                      </a:scrgbClr>
                    </a:outerShdw>
                  </a:effectLst>
                </a14:hiddenEffects>
              </a:ext>
              <a:ext uri="{53640926-AAD7-44D8-BBD7-CCE9431645EC}">
                <a14:shadowObscured xmlns:a14="http://schemas.microsoft.com/office/drawing/2010/main" val="1"/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96" name="OTLSHAPE_M_c30e7c5a04d54ae0841b443bb4de423d_Title"/>
            <p:cNvSpPr txBox="1"/>
            <p:nvPr>
              <p:custDataLst>
                <p:tags r:id="rId146"/>
              </p:custDataLst>
            </p:nvPr>
          </p:nvSpPr>
          <p:spPr>
            <a:xfrm>
              <a:off x="5114587" y="5037243"/>
              <a:ext cx="1816100" cy="170519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100" b="1" spc="-2">
                  <a:solidFill>
                    <a:schemeClr val="dk1"/>
                  </a:solidFill>
                  <a:latin typeface="Calibri" panose="020F0502020204030204" pitchFamily="34" charset="0"/>
                </a:rPr>
                <a:t>Створення особистих деталей</a:t>
              </a:r>
            </a:p>
          </p:txBody>
        </p:sp>
        <p:sp>
          <p:nvSpPr>
            <p:cNvPr id="97" name="OTLSHAPE_M_c30e7c5a04d54ae0841b443bb4de423d_Date"/>
            <p:cNvSpPr txBox="1"/>
            <p:nvPr>
              <p:custDataLst>
                <p:tags r:id="rId147"/>
              </p:custDataLst>
            </p:nvPr>
          </p:nvSpPr>
          <p:spPr>
            <a:xfrm>
              <a:off x="5114587" y="5233162"/>
              <a:ext cx="495300" cy="15502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000" spc="-8">
                  <a:solidFill>
                    <a:srgbClr val="1F497E"/>
                  </a:solidFill>
                  <a:latin typeface="Calibri" panose="020F0502020204030204" pitchFamily="34" charset="0"/>
                </a:rPr>
                <a:t>4/1/2017</a:t>
              </a:r>
            </a:p>
          </p:txBody>
        </p:sp>
        <p:sp>
          <p:nvSpPr>
            <p:cNvPr id="98" name="OTLSHAPE_M_c30e7c5a04d54ae0841b443bb4de423d_Shape"/>
            <p:cNvSpPr/>
            <p:nvPr>
              <p:custDataLst>
                <p:tags r:id="rId148"/>
              </p:custDataLst>
            </p:nvPr>
          </p:nvSpPr>
          <p:spPr>
            <a:xfrm rot="16200000">
              <a:off x="4917737" y="5155565"/>
              <a:ext cx="165100" cy="165100"/>
            </a:xfrm>
            <a:prstGeom prst="flowChartMerg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threePt" dir="t"/>
            </a:scene3d>
            <a:sp3d>
              <a:bevelT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>
                      <a:scrgbClr r="0" g="0" b="0">
                        <a:alpha val="50000"/>
                      </a:scrgbClr>
                    </a:outerShdw>
                  </a:effectLst>
                </a14:hiddenEffects>
              </a:ext>
              <a:ext uri="{53640926-AAD7-44D8-BBD7-CCE9431645EC}">
                <a14:shadowObscured xmlns:a14="http://schemas.microsoft.com/office/drawing/2010/main" val="1"/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99" name="OTLSHAPE_M_4f105c9555f54c8fb242edd20fbc2223_Title"/>
            <p:cNvSpPr txBox="1"/>
            <p:nvPr>
              <p:custDataLst>
                <p:tags r:id="rId149"/>
              </p:custDataLst>
            </p:nvPr>
          </p:nvSpPr>
          <p:spPr>
            <a:xfrm>
              <a:off x="7073150" y="5503108"/>
              <a:ext cx="667481" cy="16927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en-US" sz="1100" b="1" spc="-10" dirty="0">
                  <a:solidFill>
                    <a:schemeClr val="dk1"/>
                  </a:solidFill>
                  <a:latin typeface="Calibri" panose="020F0502020204030204" pitchFamily="34" charset="0"/>
                </a:rPr>
                <a:t>Kickstarter</a:t>
              </a:r>
              <a:endParaRPr lang="uk-UA" sz="1100" b="1" spc="-10" dirty="0">
                <a:solidFill>
                  <a:schemeClr val="dk1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0" name="OTLSHAPE_M_4f105c9555f54c8fb242edd20fbc2223_Date"/>
            <p:cNvSpPr txBox="1"/>
            <p:nvPr>
              <p:custDataLst>
                <p:tags r:id="rId150"/>
              </p:custDataLst>
            </p:nvPr>
          </p:nvSpPr>
          <p:spPr>
            <a:xfrm>
              <a:off x="7073151" y="5698405"/>
              <a:ext cx="495300" cy="15502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000" spc="-8">
                  <a:solidFill>
                    <a:srgbClr val="1F497E"/>
                  </a:solidFill>
                  <a:latin typeface="Calibri" panose="020F0502020204030204" pitchFamily="34" charset="0"/>
                </a:rPr>
                <a:t>7/1/2017</a:t>
              </a:r>
            </a:p>
          </p:txBody>
        </p:sp>
        <p:sp>
          <p:nvSpPr>
            <p:cNvPr id="101" name="OTLSHAPE_M_4f105c9555f54c8fb242edd20fbc2223_Shape"/>
            <p:cNvSpPr/>
            <p:nvPr>
              <p:custDataLst>
                <p:tags r:id="rId151"/>
              </p:custDataLst>
            </p:nvPr>
          </p:nvSpPr>
          <p:spPr>
            <a:xfrm rot="16200000">
              <a:off x="6876301" y="5620808"/>
              <a:ext cx="165100" cy="165100"/>
            </a:xfrm>
            <a:prstGeom prst="flowChartMerge">
              <a:avLst/>
            </a:prstGeom>
            <a:solidFill>
              <a:srgbClr val="1AAA42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threePt" dir="t"/>
            </a:scene3d>
            <a:sp3d>
              <a:bevelT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>
                      <a:scrgbClr r="0" g="0" b="0">
                        <a:alpha val="50000"/>
                      </a:scrgbClr>
                    </a:outerShdw>
                  </a:effectLst>
                </a14:hiddenEffects>
              </a:ext>
              <a:ext uri="{53640926-AAD7-44D8-BBD7-CCE9431645EC}">
                <a14:shadowObscured xmlns:a14="http://schemas.microsoft.com/office/drawing/2010/main" val="1"/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102" name="OTLSHAPE_M_1924dcbc07594520b1d643f6475c10c2_Title"/>
            <p:cNvSpPr txBox="1"/>
            <p:nvPr>
              <p:custDataLst>
                <p:tags r:id="rId152"/>
              </p:custDataLst>
            </p:nvPr>
          </p:nvSpPr>
          <p:spPr>
            <a:xfrm>
              <a:off x="11011802" y="4526929"/>
              <a:ext cx="1180198" cy="338554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100" b="1" spc="-6" dirty="0">
                  <a:solidFill>
                    <a:schemeClr val="dk1"/>
                  </a:solidFill>
                  <a:latin typeface="Calibri" panose="020F0502020204030204" pitchFamily="34" charset="0"/>
                </a:rPr>
                <a:t>Наладка масового виготовлення</a:t>
              </a:r>
            </a:p>
          </p:txBody>
        </p:sp>
        <p:sp>
          <p:nvSpPr>
            <p:cNvPr id="103" name="OTLSHAPE_M_1924dcbc07594520b1d643f6475c10c2_Date"/>
            <p:cNvSpPr txBox="1"/>
            <p:nvPr>
              <p:custDataLst>
                <p:tags r:id="rId153"/>
              </p:custDataLst>
            </p:nvPr>
          </p:nvSpPr>
          <p:spPr>
            <a:xfrm>
              <a:off x="11011802" y="4892125"/>
              <a:ext cx="622300" cy="15502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000" spc="-8">
                  <a:solidFill>
                    <a:srgbClr val="1F497E"/>
                  </a:solidFill>
                  <a:latin typeface="Calibri" panose="020F0502020204030204" pitchFamily="34" charset="0"/>
                </a:rPr>
                <a:t>12/31/2017</a:t>
              </a:r>
            </a:p>
          </p:txBody>
        </p:sp>
        <p:sp>
          <p:nvSpPr>
            <p:cNvPr id="104" name="OTLSHAPE_M_1924dcbc07594520b1d643f6475c10c2_Shape"/>
            <p:cNvSpPr/>
            <p:nvPr>
              <p:custDataLst>
                <p:tags r:id="rId154"/>
              </p:custDataLst>
            </p:nvPr>
          </p:nvSpPr>
          <p:spPr>
            <a:xfrm rot="16200000">
              <a:off x="10814952" y="4729268"/>
              <a:ext cx="165100" cy="165100"/>
            </a:xfrm>
            <a:prstGeom prst="flowChartMerge">
              <a:avLst/>
            </a:prstGeom>
            <a:solidFill>
              <a:srgbClr val="EA161E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threePt" dir="t"/>
            </a:scene3d>
            <a:sp3d>
              <a:bevelT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>
                      <a:scrgbClr r="0" g="0" b="0">
                        <a:alpha val="50000"/>
                      </a:scrgbClr>
                    </a:outerShdw>
                  </a:effectLst>
                </a14:hiddenEffects>
              </a:ext>
              <a:ext uri="{53640926-AAD7-44D8-BBD7-CCE9431645EC}">
                <a14:shadowObscured xmlns:a14="http://schemas.microsoft.com/office/drawing/2010/main" val="1"/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105" name="OTLSHAPE_M_6c4183bb83b542fd95b82841f7cd2993_Title"/>
            <p:cNvSpPr txBox="1"/>
            <p:nvPr>
              <p:custDataLst>
                <p:tags r:id="rId155"/>
              </p:custDataLst>
            </p:nvPr>
          </p:nvSpPr>
          <p:spPr>
            <a:xfrm>
              <a:off x="11162461" y="5161449"/>
              <a:ext cx="838200" cy="511556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100" b="1" spc="-6">
                  <a:solidFill>
                    <a:schemeClr val="dk1"/>
                  </a:solidFill>
                  <a:latin typeface="Calibri" panose="020F0502020204030204" pitchFamily="34" charset="0"/>
                </a:rPr>
                <a:t>Початок массового виготовлення</a:t>
              </a:r>
            </a:p>
          </p:txBody>
        </p:sp>
        <p:sp>
          <p:nvSpPr>
            <p:cNvPr id="106" name="OTLSHAPE_M_6c4183bb83b542fd95b82841f7cd2993_Date"/>
            <p:cNvSpPr txBox="1"/>
            <p:nvPr>
              <p:custDataLst>
                <p:tags r:id="rId156"/>
              </p:custDataLst>
            </p:nvPr>
          </p:nvSpPr>
          <p:spPr>
            <a:xfrm>
              <a:off x="11162461" y="5698405"/>
              <a:ext cx="495300" cy="15502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000" spc="-8">
                  <a:solidFill>
                    <a:srgbClr val="1F497E"/>
                  </a:solidFill>
                  <a:latin typeface="Calibri" panose="020F0502020204030204" pitchFamily="34" charset="0"/>
                </a:rPr>
                <a:t>1/7/2018</a:t>
              </a:r>
            </a:p>
          </p:txBody>
        </p:sp>
        <p:sp>
          <p:nvSpPr>
            <p:cNvPr id="107" name="OTLSHAPE_M_6c4183bb83b542fd95b82841f7cd2993_Shape"/>
            <p:cNvSpPr/>
            <p:nvPr>
              <p:custDataLst>
                <p:tags r:id="rId157"/>
              </p:custDataLst>
            </p:nvPr>
          </p:nvSpPr>
          <p:spPr>
            <a:xfrm rot="16200000">
              <a:off x="10965611" y="5450289"/>
              <a:ext cx="165100" cy="165100"/>
            </a:xfrm>
            <a:prstGeom prst="flowChartMerge">
              <a:avLst/>
            </a:prstGeom>
            <a:solidFill>
              <a:srgbClr val="B20E12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threePt" dir="t"/>
            </a:scene3d>
            <a:sp3d>
              <a:bevelT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>
                      <a:scrgbClr r="0" g="0" b="0">
                        <a:alpha val="50000"/>
                      </a:scrgbClr>
                    </a:outerShdw>
                  </a:effectLst>
                </a14:hiddenEffects>
              </a:ext>
              <a:ext uri="{53640926-AAD7-44D8-BBD7-CCE9431645EC}">
                <a14:shadowObscured xmlns:a14="http://schemas.microsoft.com/office/drawing/2010/main" val="1"/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108" name="OTLSHAPE_T_b83ce1365db3487a8f669ba3f58c343f_Shape"/>
            <p:cNvSpPr/>
            <p:nvPr>
              <p:custDataLst>
                <p:tags r:id="rId158"/>
              </p:custDataLst>
            </p:nvPr>
          </p:nvSpPr>
          <p:spPr>
            <a:xfrm>
              <a:off x="1076471" y="1594781"/>
              <a:ext cx="2070100" cy="203200"/>
            </a:xfrm>
            <a:prstGeom prst="rect">
              <a:avLst/>
            </a:prstGeom>
            <a:solidFill>
              <a:srgbClr val="0072BC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balanced" dir="t">
                <a:rot lat="0" lon="0" rev="8700000"/>
              </a:lightRig>
            </a:scene3d>
            <a:sp3d>
              <a:bevelT w="165100"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>
                      <a:scrgbClr r="0" g="0" b="0">
                        <a:alpha val="50000"/>
                      </a:scrgbClr>
                    </a:outerShdw>
                  </a:effectLst>
                </a14:hiddenEffects>
              </a:ext>
              <a:ext uri="{53640926-AAD7-44D8-BBD7-CCE9431645EC}">
                <a14:shadowObscured xmlns:a14="http://schemas.microsoft.com/office/drawing/2010/main" val="1"/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114" name="OTLSHAPE_T_b83ce1365db3487a8f669ba3f58c343f_JoinedDate"/>
            <p:cNvSpPr txBox="1"/>
            <p:nvPr>
              <p:custDataLst>
                <p:tags r:id="rId159"/>
              </p:custDataLst>
            </p:nvPr>
          </p:nvSpPr>
          <p:spPr>
            <a:xfrm>
              <a:off x="3193449" y="1618869"/>
              <a:ext cx="1206500" cy="15502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000" spc="-6">
                  <a:solidFill>
                    <a:srgbClr val="1F497E"/>
                  </a:solidFill>
                  <a:latin typeface="Calibri" panose="020F0502020204030204" pitchFamily="34" charset="0"/>
                </a:rPr>
                <a:t>10/7/2016 - 1/10/2017</a:t>
              </a:r>
            </a:p>
          </p:txBody>
        </p:sp>
        <p:sp>
          <p:nvSpPr>
            <p:cNvPr id="115" name="OTLSHAPE_T_b83ce1365db3487a8f669ba3f58c343f_Title"/>
            <p:cNvSpPr txBox="1"/>
            <p:nvPr>
              <p:custDataLst>
                <p:tags r:id="rId160"/>
              </p:custDataLst>
            </p:nvPr>
          </p:nvSpPr>
          <p:spPr>
            <a:xfrm>
              <a:off x="229870" y="1611122"/>
              <a:ext cx="2844800" cy="170519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/>
              <a:r>
                <a:rPr lang="uk-UA" sz="1100" b="1" spc="-4">
                  <a:solidFill>
                    <a:schemeClr val="dk1"/>
                  </a:solidFill>
                  <a:latin typeface="Calibri" panose="020F0502020204030204" pitchFamily="34" charset="0"/>
                </a:rPr>
                <a:t>Розробка повністю функціонуючого прототипу</a:t>
              </a:r>
            </a:p>
          </p:txBody>
        </p:sp>
        <p:sp>
          <p:nvSpPr>
            <p:cNvPr id="116" name="OTLSHAPE_T_1befc175e8d447f7a254654832b6d9f1_Shape"/>
            <p:cNvSpPr/>
            <p:nvPr>
              <p:custDataLst>
                <p:tags r:id="rId161"/>
              </p:custDataLst>
            </p:nvPr>
          </p:nvSpPr>
          <p:spPr>
            <a:xfrm>
              <a:off x="2905899" y="1861481"/>
              <a:ext cx="1295400" cy="203200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balanced" dir="t">
                <a:rot lat="0" lon="0" rev="8700000"/>
              </a:lightRig>
            </a:scene3d>
            <a:sp3d>
              <a:bevelT w="165100"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>
                      <a:scrgbClr r="0" g="0" b="0">
                        <a:alpha val="50000"/>
                      </a:scrgbClr>
                    </a:outerShdw>
                  </a:effectLst>
                </a14:hiddenEffects>
              </a:ext>
              <a:ext uri="{53640926-AAD7-44D8-BBD7-CCE9431645EC}">
                <a14:shadowObscured xmlns:a14="http://schemas.microsoft.com/office/drawing/2010/main" val="1"/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122" name="OTLSHAPE_T_1befc175e8d447f7a254654832b6d9f1_JoinedDate"/>
            <p:cNvSpPr txBox="1"/>
            <p:nvPr>
              <p:custDataLst>
                <p:tags r:id="rId162"/>
              </p:custDataLst>
            </p:nvPr>
          </p:nvSpPr>
          <p:spPr>
            <a:xfrm>
              <a:off x="4248060" y="1885569"/>
              <a:ext cx="1270000" cy="15502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000" spc="-6">
                  <a:solidFill>
                    <a:srgbClr val="1F497E"/>
                  </a:solidFill>
                  <a:latin typeface="Calibri" panose="020F0502020204030204" pitchFamily="34" charset="0"/>
                </a:rPr>
                <a:t>12/31/2016 - 2/28/2017</a:t>
              </a:r>
            </a:p>
          </p:txBody>
        </p:sp>
        <p:sp>
          <p:nvSpPr>
            <p:cNvPr id="123" name="OTLSHAPE_T_1befc175e8d447f7a254654832b6d9f1_Title"/>
            <p:cNvSpPr txBox="1"/>
            <p:nvPr>
              <p:custDataLst>
                <p:tags r:id="rId163"/>
              </p:custDataLst>
            </p:nvPr>
          </p:nvSpPr>
          <p:spPr>
            <a:xfrm>
              <a:off x="229870" y="1877822"/>
              <a:ext cx="584200" cy="170519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/>
              <a:r>
                <a:rPr lang="uk-UA" sz="1100" b="1" spc="-10">
                  <a:solidFill>
                    <a:schemeClr val="dk1"/>
                  </a:solidFill>
                  <a:latin typeface="Calibri" panose="020F0502020204030204" pitchFamily="34" charset="0"/>
                </a:rPr>
                <a:t>Конкурси</a:t>
              </a:r>
            </a:p>
          </p:txBody>
        </p:sp>
        <p:sp>
          <p:nvSpPr>
            <p:cNvPr id="124" name="OTLSHAPE_T_abfc0e7db6964123805af280a17dd6f2_Shape"/>
            <p:cNvSpPr/>
            <p:nvPr>
              <p:custDataLst>
                <p:tags r:id="rId164"/>
              </p:custDataLst>
            </p:nvPr>
          </p:nvSpPr>
          <p:spPr>
            <a:xfrm>
              <a:off x="3164172" y="2128181"/>
              <a:ext cx="1206500" cy="203200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balanced" dir="t">
                <a:rot lat="0" lon="0" rev="8700000"/>
              </a:lightRig>
            </a:scene3d>
            <a:sp3d>
              <a:bevelT w="165100"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>
                      <a:scrgbClr r="0" g="0" b="0">
                        <a:alpha val="50000"/>
                      </a:scrgbClr>
                    </a:outerShdw>
                  </a:effectLst>
                </a14:hiddenEffects>
              </a:ext>
              <a:ext uri="{53640926-AAD7-44D8-BBD7-CCE9431645EC}">
                <a14:shadowObscured xmlns:a14="http://schemas.microsoft.com/office/drawing/2010/main" val="1"/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130" name="OTLSHAPE_T_abfc0e7db6964123805af280a17dd6f2_JoinedDate"/>
            <p:cNvSpPr txBox="1"/>
            <p:nvPr>
              <p:custDataLst>
                <p:tags r:id="rId165"/>
              </p:custDataLst>
            </p:nvPr>
          </p:nvSpPr>
          <p:spPr>
            <a:xfrm>
              <a:off x="4420242" y="2152269"/>
              <a:ext cx="1130300" cy="15502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000" spc="-6">
                  <a:solidFill>
                    <a:srgbClr val="1F497E"/>
                  </a:solidFill>
                  <a:latin typeface="Calibri" panose="020F0502020204030204" pitchFamily="34" charset="0"/>
                </a:rPr>
                <a:t>1/12/2017 - 3/8/2017</a:t>
              </a:r>
            </a:p>
          </p:txBody>
        </p:sp>
        <p:sp>
          <p:nvSpPr>
            <p:cNvPr id="131" name="OTLSHAPE_T_abfc0e7db6964123805af280a17dd6f2_Title"/>
            <p:cNvSpPr txBox="1"/>
            <p:nvPr>
              <p:custDataLst>
                <p:tags r:id="rId166"/>
              </p:custDataLst>
            </p:nvPr>
          </p:nvSpPr>
          <p:spPr>
            <a:xfrm>
              <a:off x="229870" y="2144522"/>
              <a:ext cx="927100" cy="170519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/>
              <a:r>
                <a:rPr lang="uk-UA" sz="1100" b="1" spc="-6">
                  <a:solidFill>
                    <a:schemeClr val="dk1"/>
                  </a:solidFill>
                  <a:latin typeface="Calibri" panose="020F0502020204030204" pitchFamily="34" charset="0"/>
                </a:rPr>
                <a:t>Набір команди</a:t>
              </a:r>
            </a:p>
          </p:txBody>
        </p:sp>
        <p:sp>
          <p:nvSpPr>
            <p:cNvPr id="132" name="OTLSHAPE_T_4c4e083862534918ba8d673cb3316260_Shape"/>
            <p:cNvSpPr/>
            <p:nvPr>
              <p:custDataLst>
                <p:tags r:id="rId167"/>
              </p:custDataLst>
            </p:nvPr>
          </p:nvSpPr>
          <p:spPr>
            <a:xfrm>
              <a:off x="4369442" y="2394881"/>
              <a:ext cx="584200" cy="2032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balanced" dir="t">
                <a:rot lat="0" lon="0" rev="8700000"/>
              </a:lightRig>
            </a:scene3d>
            <a:sp3d>
              <a:bevelT w="165100"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>
                      <a:scrgbClr r="0" g="0" b="0">
                        <a:alpha val="50000"/>
                      </a:scrgbClr>
                    </a:outerShdw>
                  </a:effectLst>
                </a14:hiddenEffects>
              </a:ext>
              <a:ext uri="{53640926-AAD7-44D8-BBD7-CCE9431645EC}">
                <a14:shadowObscured xmlns:a14="http://schemas.microsoft.com/office/drawing/2010/main" val="1"/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138" name="OTLSHAPE_T_4c4e083862534918ba8d673cb3316260_JoinedDate"/>
            <p:cNvSpPr txBox="1"/>
            <p:nvPr>
              <p:custDataLst>
                <p:tags r:id="rId168"/>
              </p:custDataLst>
            </p:nvPr>
          </p:nvSpPr>
          <p:spPr>
            <a:xfrm>
              <a:off x="5001354" y="2418969"/>
              <a:ext cx="1066800" cy="15502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000" spc="-6">
                  <a:solidFill>
                    <a:srgbClr val="1F497E"/>
                  </a:solidFill>
                  <a:latin typeface="Calibri" panose="020F0502020204030204" pitchFamily="34" charset="0"/>
                </a:rPr>
                <a:t>3/9/2017 - 4/4/2017</a:t>
              </a:r>
            </a:p>
          </p:txBody>
        </p:sp>
        <p:sp>
          <p:nvSpPr>
            <p:cNvPr id="139" name="OTLSHAPE_T_4c4e083862534918ba8d673cb3316260_Title"/>
            <p:cNvSpPr txBox="1"/>
            <p:nvPr>
              <p:custDataLst>
                <p:tags r:id="rId169"/>
              </p:custDataLst>
            </p:nvPr>
          </p:nvSpPr>
          <p:spPr>
            <a:xfrm>
              <a:off x="229870" y="2411222"/>
              <a:ext cx="1117600" cy="170519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/>
              <a:r>
                <a:rPr lang="uk-UA" sz="1100" b="1" spc="-6">
                  <a:solidFill>
                    <a:schemeClr val="dk1"/>
                  </a:solidFill>
                  <a:latin typeface="Calibri" panose="020F0502020204030204" pitchFamily="34" charset="0"/>
                </a:rPr>
                <a:t>Розробка дизайну</a:t>
              </a:r>
            </a:p>
          </p:txBody>
        </p:sp>
        <p:sp>
          <p:nvSpPr>
            <p:cNvPr id="140" name="OTLSHAPE_T_749b80e099254f7081ea98b9c5780819_Shape"/>
            <p:cNvSpPr/>
            <p:nvPr>
              <p:custDataLst>
                <p:tags r:id="rId170"/>
              </p:custDataLst>
            </p:nvPr>
          </p:nvSpPr>
          <p:spPr>
            <a:xfrm>
              <a:off x="4864464" y="2661581"/>
              <a:ext cx="1346200" cy="20320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balanced" dir="t">
                <a:rot lat="0" lon="0" rev="8700000"/>
              </a:lightRig>
            </a:scene3d>
            <a:sp3d>
              <a:bevelT w="165100"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>
                      <a:scrgbClr r="0" g="0" b="0">
                        <a:alpha val="50000"/>
                      </a:scrgbClr>
                    </a:outerShdw>
                  </a:effectLst>
                </a14:hiddenEffects>
              </a:ext>
              <a:ext uri="{53640926-AAD7-44D8-BBD7-CCE9431645EC}">
                <a14:shadowObscured xmlns:a14="http://schemas.microsoft.com/office/drawing/2010/main" val="1"/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146" name="OTLSHAPE_T_749b80e099254f7081ea98b9c5780819_JoinedDate"/>
            <p:cNvSpPr txBox="1"/>
            <p:nvPr>
              <p:custDataLst>
                <p:tags r:id="rId171"/>
              </p:custDataLst>
            </p:nvPr>
          </p:nvSpPr>
          <p:spPr>
            <a:xfrm>
              <a:off x="6249670" y="2685669"/>
              <a:ext cx="1066800" cy="15502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000" spc="-6">
                  <a:solidFill>
                    <a:srgbClr val="1F497E"/>
                  </a:solidFill>
                  <a:latin typeface="Calibri" panose="020F0502020204030204" pitchFamily="34" charset="0"/>
                </a:rPr>
                <a:t>4/1/2017 - 6/1/2017</a:t>
              </a:r>
            </a:p>
          </p:txBody>
        </p:sp>
        <p:sp>
          <p:nvSpPr>
            <p:cNvPr id="147" name="OTLSHAPE_T_749b80e099254f7081ea98b9c5780819_Title"/>
            <p:cNvSpPr txBox="1"/>
            <p:nvPr>
              <p:custDataLst>
                <p:tags r:id="rId172"/>
              </p:custDataLst>
            </p:nvPr>
          </p:nvSpPr>
          <p:spPr>
            <a:xfrm>
              <a:off x="229870" y="2677922"/>
              <a:ext cx="1816100" cy="170519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/>
              <a:r>
                <a:rPr lang="uk-UA" sz="1100" b="1" spc="-2">
                  <a:solidFill>
                    <a:schemeClr val="dk1"/>
                  </a:solidFill>
                  <a:latin typeface="Calibri" panose="020F0502020204030204" pitchFamily="34" charset="0"/>
                </a:rPr>
                <a:t>Створення особистих деталей</a:t>
              </a:r>
            </a:p>
          </p:txBody>
        </p:sp>
        <p:sp>
          <p:nvSpPr>
            <p:cNvPr id="148" name="OTLSHAPE_T_ce253e8b9aed4f6ea891923ed4c21248_Shape"/>
            <p:cNvSpPr/>
            <p:nvPr>
              <p:custDataLst>
                <p:tags r:id="rId173"/>
              </p:custDataLst>
            </p:nvPr>
          </p:nvSpPr>
          <p:spPr>
            <a:xfrm>
              <a:off x="6198870" y="2928281"/>
              <a:ext cx="203200" cy="203200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balanced" dir="t">
                <a:rot lat="0" lon="0" rev="8700000"/>
              </a:lightRig>
            </a:scene3d>
            <a:sp3d>
              <a:bevelT w="165100"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>
                      <a:scrgbClr r="0" g="0" b="0">
                        <a:alpha val="50000"/>
                      </a:scrgbClr>
                    </a:outerShdw>
                  </a:effectLst>
                </a14:hiddenEffects>
              </a:ext>
              <a:ext uri="{53640926-AAD7-44D8-BBD7-CCE9431645EC}">
                <a14:shadowObscured xmlns:a14="http://schemas.microsoft.com/office/drawing/2010/main" val="1"/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154" name="OTLSHAPE_T_ce253e8b9aed4f6ea891923ed4c21248_JoinedDate"/>
            <p:cNvSpPr txBox="1"/>
            <p:nvPr>
              <p:custDataLst>
                <p:tags r:id="rId174"/>
              </p:custDataLst>
            </p:nvPr>
          </p:nvSpPr>
          <p:spPr>
            <a:xfrm>
              <a:off x="6443374" y="2952369"/>
              <a:ext cx="1130300" cy="15502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000" spc="-6">
                  <a:solidFill>
                    <a:srgbClr val="1F497E"/>
                  </a:solidFill>
                  <a:latin typeface="Calibri" panose="020F0502020204030204" pitchFamily="34" charset="0"/>
                </a:rPr>
                <a:t>6/2/2017 - 6/10/2017</a:t>
              </a:r>
            </a:p>
          </p:txBody>
        </p:sp>
        <p:sp>
          <p:nvSpPr>
            <p:cNvPr id="155" name="OTLSHAPE_T_ce253e8b9aed4f6ea891923ed4c21248_Title"/>
            <p:cNvSpPr txBox="1"/>
            <p:nvPr>
              <p:custDataLst>
                <p:tags r:id="rId175"/>
              </p:custDataLst>
            </p:nvPr>
          </p:nvSpPr>
          <p:spPr>
            <a:xfrm>
              <a:off x="229870" y="2944622"/>
              <a:ext cx="393700" cy="170519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/>
              <a:r>
                <a:rPr lang="uk-UA" sz="1100" b="1" spc="-10">
                  <a:solidFill>
                    <a:schemeClr val="dk1"/>
                  </a:solidFill>
                  <a:latin typeface="Calibri" panose="020F0502020204030204" pitchFamily="34" charset="0"/>
                </a:rPr>
                <a:t>Збірка</a:t>
              </a:r>
            </a:p>
          </p:txBody>
        </p:sp>
        <p:sp>
          <p:nvSpPr>
            <p:cNvPr id="156" name="OTLSHAPE_T_ceb7f90d9ec84d8fa42334e9a5619187_Shape"/>
            <p:cNvSpPr/>
            <p:nvPr>
              <p:custDataLst>
                <p:tags r:id="rId176"/>
              </p:custDataLst>
            </p:nvPr>
          </p:nvSpPr>
          <p:spPr>
            <a:xfrm>
              <a:off x="4864464" y="3194981"/>
              <a:ext cx="1968500" cy="203200"/>
            </a:xfrm>
            <a:prstGeom prst="rect">
              <a:avLst/>
            </a:prstGeom>
            <a:solidFill>
              <a:srgbClr val="6F3198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balanced" dir="t">
                <a:rot lat="0" lon="0" rev="8700000"/>
              </a:lightRig>
            </a:scene3d>
            <a:sp3d>
              <a:bevelT w="165100"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>
                      <a:scrgbClr r="0" g="0" b="0">
                        <a:alpha val="50000"/>
                      </a:scrgbClr>
                    </a:outerShdw>
                  </a:effectLst>
                </a14:hiddenEffects>
              </a:ext>
              <a:ext uri="{53640926-AAD7-44D8-BBD7-CCE9431645EC}">
                <a14:shadowObscured xmlns:a14="http://schemas.microsoft.com/office/drawing/2010/main" val="1"/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162" name="OTLSHAPE_T_ceb7f90d9ec84d8fa42334e9a5619187_JoinedDate"/>
            <p:cNvSpPr txBox="1"/>
            <p:nvPr>
              <p:custDataLst>
                <p:tags r:id="rId177"/>
              </p:custDataLst>
            </p:nvPr>
          </p:nvSpPr>
          <p:spPr>
            <a:xfrm>
              <a:off x="6873828" y="3219069"/>
              <a:ext cx="1130300" cy="15502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000" spc="-6">
                  <a:solidFill>
                    <a:srgbClr val="1F497E"/>
                  </a:solidFill>
                  <a:latin typeface="Calibri" panose="020F0502020204030204" pitchFamily="34" charset="0"/>
                </a:rPr>
                <a:t>4/1/2017 - 6/30/2017</a:t>
              </a:r>
            </a:p>
          </p:txBody>
        </p:sp>
        <p:sp>
          <p:nvSpPr>
            <p:cNvPr id="163" name="OTLSHAPE_T_ceb7f90d9ec84d8fa42334e9a5619187_Title"/>
            <p:cNvSpPr txBox="1"/>
            <p:nvPr>
              <p:custDataLst>
                <p:tags r:id="rId178"/>
              </p:custDataLst>
            </p:nvPr>
          </p:nvSpPr>
          <p:spPr>
            <a:xfrm>
              <a:off x="229870" y="3211322"/>
              <a:ext cx="965200" cy="170519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/>
              <a:r>
                <a:rPr lang="uk-UA" sz="1100" b="1" spc="-4">
                  <a:solidFill>
                    <a:schemeClr val="dk1"/>
                  </a:solidFill>
                  <a:latin typeface="Calibri" panose="020F0502020204030204" pitchFamily="34" charset="0"/>
                </a:rPr>
                <a:t>Програмування</a:t>
              </a:r>
            </a:p>
          </p:txBody>
        </p:sp>
        <p:sp>
          <p:nvSpPr>
            <p:cNvPr id="164" name="OTLSHAPE_T_223971a816364313bb9cce5653d9776a_Shape"/>
            <p:cNvSpPr/>
            <p:nvPr>
              <p:custDataLst>
                <p:tags r:id="rId179"/>
              </p:custDataLst>
            </p:nvPr>
          </p:nvSpPr>
          <p:spPr>
            <a:xfrm>
              <a:off x="6823028" y="3461681"/>
              <a:ext cx="673100" cy="203200"/>
            </a:xfrm>
            <a:prstGeom prst="rect">
              <a:avLst/>
            </a:prstGeom>
            <a:solidFill>
              <a:schemeClr val="accent6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balanced" dir="t">
                <a:rot lat="0" lon="0" rev="8700000"/>
              </a:lightRig>
            </a:scene3d>
            <a:sp3d>
              <a:bevelT w="165100"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>
                      <a:scrgbClr r="0" g="0" b="0">
                        <a:alpha val="50000"/>
                      </a:scrgbClr>
                    </a:outerShdw>
                  </a:effectLst>
                </a14:hiddenEffects>
              </a:ext>
              <a:ext uri="{53640926-AAD7-44D8-BBD7-CCE9431645EC}">
                <a14:shadowObscured xmlns:a14="http://schemas.microsoft.com/office/drawing/2010/main" val="1"/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170" name="OTLSHAPE_T_223971a816364313bb9cce5653d9776a_JoinedDate"/>
            <p:cNvSpPr txBox="1"/>
            <p:nvPr>
              <p:custDataLst>
                <p:tags r:id="rId180"/>
              </p:custDataLst>
            </p:nvPr>
          </p:nvSpPr>
          <p:spPr>
            <a:xfrm>
              <a:off x="7541031" y="3485769"/>
              <a:ext cx="1130300" cy="15502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000" spc="-6">
                  <a:solidFill>
                    <a:srgbClr val="1F497E"/>
                  </a:solidFill>
                  <a:latin typeface="Calibri" panose="020F0502020204030204" pitchFamily="34" charset="0"/>
                </a:rPr>
                <a:t>7/1/2017 - 7/31/2017</a:t>
              </a:r>
            </a:p>
          </p:txBody>
        </p:sp>
        <p:sp>
          <p:nvSpPr>
            <p:cNvPr id="171" name="OTLSHAPE_T_223971a816364313bb9cce5653d9776a_Title"/>
            <p:cNvSpPr txBox="1"/>
            <p:nvPr>
              <p:custDataLst>
                <p:tags r:id="rId181"/>
              </p:custDataLst>
            </p:nvPr>
          </p:nvSpPr>
          <p:spPr>
            <a:xfrm>
              <a:off x="229870" y="3478022"/>
              <a:ext cx="571500" cy="170519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/>
              <a:r>
                <a:rPr lang="en-US" sz="1100" b="1" spc="-10">
                  <a:solidFill>
                    <a:schemeClr val="dk1"/>
                  </a:solidFill>
                  <a:latin typeface="Calibri" panose="020F0502020204030204" pitchFamily="34" charset="0"/>
                </a:rPr>
                <a:t>Kikstarter</a:t>
              </a:r>
              <a:endParaRPr lang="uk-UA" sz="1100" b="1" spc="-10">
                <a:solidFill>
                  <a:schemeClr val="dk1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72" name="OTLSHAPE_T_96d63f33e066474fa9b22a3ed7f1e75a_Shape"/>
            <p:cNvSpPr/>
            <p:nvPr>
              <p:custDataLst>
                <p:tags r:id="rId182"/>
              </p:custDataLst>
            </p:nvPr>
          </p:nvSpPr>
          <p:spPr>
            <a:xfrm>
              <a:off x="7490231" y="3728381"/>
              <a:ext cx="1320800" cy="203200"/>
            </a:xfrm>
            <a:prstGeom prst="rect">
              <a:avLst/>
            </a:prstGeom>
            <a:solidFill>
              <a:schemeClr val="dk2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balanced" dir="t">
                <a:rot lat="0" lon="0" rev="8700000"/>
              </a:lightRig>
            </a:scene3d>
            <a:sp3d>
              <a:bevelT w="165100"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>
                      <a:scrgbClr r="0" g="0" b="0">
                        <a:alpha val="50000"/>
                      </a:scrgbClr>
                    </a:outerShdw>
                  </a:effectLst>
                </a14:hiddenEffects>
              </a:ext>
              <a:ext uri="{53640926-AAD7-44D8-BBD7-CCE9431645EC}">
                <a14:shadowObscured xmlns:a14="http://schemas.microsoft.com/office/drawing/2010/main" val="1"/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178" name="OTLSHAPE_T_96d63f33e066474fa9b22a3ed7f1e75a_JoinedDate"/>
            <p:cNvSpPr txBox="1"/>
            <p:nvPr>
              <p:custDataLst>
                <p:tags r:id="rId183"/>
              </p:custDataLst>
            </p:nvPr>
          </p:nvSpPr>
          <p:spPr>
            <a:xfrm>
              <a:off x="8853915" y="3752469"/>
              <a:ext cx="1130300" cy="15502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000" spc="-6">
                  <a:solidFill>
                    <a:srgbClr val="1F497E"/>
                  </a:solidFill>
                  <a:latin typeface="Calibri" panose="020F0502020204030204" pitchFamily="34" charset="0"/>
                </a:rPr>
                <a:t>8/1/2017 - 9/30/2017</a:t>
              </a:r>
            </a:p>
          </p:txBody>
        </p:sp>
        <p:sp>
          <p:nvSpPr>
            <p:cNvPr id="179" name="OTLSHAPE_T_96d63f33e066474fa9b22a3ed7f1e75a_Title"/>
            <p:cNvSpPr txBox="1"/>
            <p:nvPr>
              <p:custDataLst>
                <p:tags r:id="rId184"/>
              </p:custDataLst>
            </p:nvPr>
          </p:nvSpPr>
          <p:spPr>
            <a:xfrm>
              <a:off x="229870" y="3744722"/>
              <a:ext cx="1816100" cy="170519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/>
              <a:r>
                <a:rPr lang="uk-UA" sz="1100" b="1" spc="-4">
                  <a:solidFill>
                    <a:schemeClr val="dk1"/>
                  </a:solidFill>
                  <a:latin typeface="Calibri" panose="020F0502020204030204" pitchFamily="34" charset="0"/>
                </a:rPr>
                <a:t>Завершення кінцевого товару</a:t>
              </a:r>
            </a:p>
          </p:txBody>
        </p:sp>
        <p:sp>
          <p:nvSpPr>
            <p:cNvPr id="180" name="OTLSHAPE_T_9fd7f42b298d4f82b02731231558107d_Shape"/>
            <p:cNvSpPr/>
            <p:nvPr>
              <p:custDataLst>
                <p:tags r:id="rId185"/>
              </p:custDataLst>
            </p:nvPr>
          </p:nvSpPr>
          <p:spPr>
            <a:xfrm>
              <a:off x="8803115" y="3995081"/>
              <a:ext cx="177800" cy="203200"/>
            </a:xfrm>
            <a:prstGeom prst="rect">
              <a:avLst/>
            </a:prstGeom>
            <a:solidFill>
              <a:srgbClr val="EA161E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balanced" dir="t">
                <a:rot lat="0" lon="0" rev="8700000"/>
              </a:lightRig>
            </a:scene3d>
            <a:sp3d>
              <a:bevelT w="165100"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>
                      <a:scrgbClr r="0" g="0" b="0">
                        <a:alpha val="50000"/>
                      </a:scrgbClr>
                    </a:outerShdw>
                  </a:effectLst>
                </a14:hiddenEffects>
              </a:ext>
              <a:ext uri="{53640926-AAD7-44D8-BBD7-CCE9431645EC}">
                <a14:shadowObscured xmlns:a14="http://schemas.microsoft.com/office/drawing/2010/main" val="1"/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/>
            </a:p>
          </p:txBody>
        </p:sp>
        <p:sp>
          <p:nvSpPr>
            <p:cNvPr id="186" name="OTLSHAPE_T_9fd7f42b298d4f82b02731231558107d_JoinedDate"/>
            <p:cNvSpPr txBox="1"/>
            <p:nvPr>
              <p:custDataLst>
                <p:tags r:id="rId186"/>
              </p:custDataLst>
            </p:nvPr>
          </p:nvSpPr>
          <p:spPr>
            <a:xfrm>
              <a:off x="9026097" y="4019169"/>
              <a:ext cx="1206500" cy="15502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uk-UA" sz="1000" spc="-6" dirty="0">
                  <a:solidFill>
                    <a:srgbClr val="1F497E"/>
                  </a:solidFill>
                  <a:latin typeface="Calibri" panose="020F0502020204030204" pitchFamily="34" charset="0"/>
                </a:rPr>
                <a:t>10/1/2017 - …</a:t>
              </a:r>
            </a:p>
          </p:txBody>
        </p:sp>
        <p:sp>
          <p:nvSpPr>
            <p:cNvPr id="187" name="OTLSHAPE_T_9fd7f42b298d4f82b02731231558107d_Title"/>
            <p:cNvSpPr txBox="1"/>
            <p:nvPr>
              <p:custDataLst>
                <p:tags r:id="rId187"/>
              </p:custDataLst>
            </p:nvPr>
          </p:nvSpPr>
          <p:spPr>
            <a:xfrm>
              <a:off x="229870" y="4011422"/>
              <a:ext cx="2032000" cy="170519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/>
              <a:r>
                <a:rPr lang="uk-UA" sz="1100" b="1" spc="-4">
                  <a:solidFill>
                    <a:schemeClr val="dk1"/>
                  </a:solidFill>
                  <a:latin typeface="Calibri" panose="020F0502020204030204" pitchFamily="34" charset="0"/>
                </a:rPr>
                <a:t>Початок массового виготовлення</a:t>
              </a:r>
            </a:p>
          </p:txBody>
        </p:sp>
      </p:grpSp>
      <p:sp>
        <p:nvSpPr>
          <p:cNvPr id="189" name="TextBox 188"/>
          <p:cNvSpPr txBox="1"/>
          <p:nvPr/>
        </p:nvSpPr>
        <p:spPr>
          <a:xfrm>
            <a:off x="5195944" y="346749"/>
            <a:ext cx="17844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Плани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417152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FA6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7938655" y="0"/>
            <a:ext cx="425334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8822839" y="1486596"/>
            <a:ext cx="24849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Контакти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75234" y="2543926"/>
            <a:ext cx="570060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6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Дякую за увагу!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58438" y="3421089"/>
            <a:ext cx="3134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Будь-ласка запитання  </a:t>
            </a:r>
          </a:p>
        </p:txBody>
      </p:sp>
      <p:pic>
        <p:nvPicPr>
          <p:cNvPr id="6" name="Рисунок 5">
            <a:hlinkClick r:id="rId2"/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45" t="-4963"/>
          <a:stretch/>
        </p:blipFill>
        <p:spPr>
          <a:xfrm>
            <a:off x="8194640" y="3029253"/>
            <a:ext cx="463382" cy="485044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51" r="10614" b="26250"/>
          <a:stretch/>
        </p:blipFill>
        <p:spPr>
          <a:xfrm>
            <a:off x="8194640" y="3722050"/>
            <a:ext cx="439492" cy="322112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>
          <a:xfrm>
            <a:off x="8822839" y="3075762"/>
            <a:ext cx="24184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i="1" dirty="0">
                <a:solidFill>
                  <a:schemeClr val="accent1">
                    <a:lumMod val="75000"/>
                  </a:schemeClr>
                </a:solidFill>
              </a:rPr>
              <a:t>vk.com/id160139868</a:t>
            </a:r>
            <a:endParaRPr lang="ru-RU" sz="20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8783291" y="3682699"/>
            <a:ext cx="33030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i="1" dirty="0">
                <a:solidFill>
                  <a:schemeClr val="accent3">
                    <a:lumMod val="75000"/>
                  </a:schemeClr>
                </a:solidFill>
              </a:rPr>
              <a:t>fedorenkoalex23@gmail.com</a:t>
            </a:r>
            <a:endParaRPr lang="ru-RU" sz="2000" i="1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1105" y="4251915"/>
            <a:ext cx="526562" cy="526562"/>
          </a:xfrm>
          <a:prstGeom prst="rect">
            <a:avLst/>
          </a:prstGeom>
        </p:spPr>
      </p:pic>
      <p:sp>
        <p:nvSpPr>
          <p:cNvPr id="16" name="Прямоугольник 15"/>
          <p:cNvSpPr/>
          <p:nvPr/>
        </p:nvSpPr>
        <p:spPr>
          <a:xfrm>
            <a:off x="8783291" y="4315141"/>
            <a:ext cx="230383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uk-UA" sz="2000" b="1" i="1" dirty="0">
                <a:solidFill>
                  <a:srgbClr val="43B51F"/>
                </a:solidFill>
              </a:rPr>
              <a:t>+38 (</a:t>
            </a:r>
            <a:r>
              <a:rPr lang="en-US" sz="2000" b="1" i="1" dirty="0">
                <a:solidFill>
                  <a:srgbClr val="43B51F"/>
                </a:solidFill>
              </a:rPr>
              <a:t>099</a:t>
            </a:r>
            <a:r>
              <a:rPr lang="uk-UA" sz="2000" b="1" i="1" dirty="0">
                <a:solidFill>
                  <a:srgbClr val="43B51F"/>
                </a:solidFill>
              </a:rPr>
              <a:t>) </a:t>
            </a:r>
            <a:r>
              <a:rPr lang="en-US" sz="2000" b="1" i="1" dirty="0">
                <a:solidFill>
                  <a:srgbClr val="43B51F"/>
                </a:solidFill>
              </a:rPr>
              <a:t>569</a:t>
            </a:r>
            <a:r>
              <a:rPr lang="uk-UA" sz="2000" b="1" i="1" dirty="0">
                <a:solidFill>
                  <a:srgbClr val="43B51F"/>
                </a:solidFill>
              </a:rPr>
              <a:t>-</a:t>
            </a:r>
            <a:r>
              <a:rPr lang="en-US" sz="2000" b="1" i="1" dirty="0">
                <a:solidFill>
                  <a:srgbClr val="43B51F"/>
                </a:solidFill>
              </a:rPr>
              <a:t>59</a:t>
            </a:r>
            <a:r>
              <a:rPr lang="uk-UA" sz="2000" b="1" i="1" dirty="0">
                <a:solidFill>
                  <a:srgbClr val="43B51F"/>
                </a:solidFill>
              </a:rPr>
              <a:t>-</a:t>
            </a:r>
            <a:r>
              <a:rPr lang="en-US" sz="2000" b="1" i="1" dirty="0">
                <a:solidFill>
                  <a:srgbClr val="43B51F"/>
                </a:solidFill>
              </a:rPr>
              <a:t>13</a:t>
            </a:r>
            <a:endParaRPr lang="ru-RU" sz="2000" i="1" dirty="0">
              <a:solidFill>
                <a:srgbClr val="43B51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0619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FA6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/>
          <p:cNvGrpSpPr/>
          <p:nvPr/>
        </p:nvGrpSpPr>
        <p:grpSpPr>
          <a:xfrm>
            <a:off x="7536872" y="0"/>
            <a:ext cx="4655128" cy="6858000"/>
            <a:chOff x="7536872" y="0"/>
            <a:chExt cx="4655128" cy="6858000"/>
          </a:xfrm>
          <a:solidFill>
            <a:schemeClr val="bg1"/>
          </a:solidFill>
        </p:grpSpPr>
        <p:sp>
          <p:nvSpPr>
            <p:cNvPr id="3" name="Прямоугольник 2"/>
            <p:cNvSpPr/>
            <p:nvPr/>
          </p:nvSpPr>
          <p:spPr>
            <a:xfrm>
              <a:off x="7938655" y="0"/>
              <a:ext cx="4253345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Равнобедренный треугольник 3"/>
            <p:cNvSpPr/>
            <p:nvPr/>
          </p:nvSpPr>
          <p:spPr>
            <a:xfrm rot="16200000">
              <a:off x="7169726" y="1027329"/>
              <a:ext cx="1136073" cy="40178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8901542" y="935832"/>
            <a:ext cx="304280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Проблема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uk-UA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Велика кількість ключів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uk-UA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Низький рівень безпеки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5"/>
          <a:stretch/>
        </p:blipFill>
        <p:spPr>
          <a:xfrm>
            <a:off x="162190" y="1592115"/>
            <a:ext cx="7295022" cy="4080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679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C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/>
          <p:cNvGrpSpPr/>
          <p:nvPr/>
        </p:nvGrpSpPr>
        <p:grpSpPr>
          <a:xfrm>
            <a:off x="7536874" y="0"/>
            <a:ext cx="4655126" cy="6858000"/>
            <a:chOff x="7536874" y="0"/>
            <a:chExt cx="4655126" cy="6858000"/>
          </a:xfrm>
          <a:solidFill>
            <a:schemeClr val="bg1"/>
          </a:solidFill>
        </p:grpSpPr>
        <p:sp>
          <p:nvSpPr>
            <p:cNvPr id="3" name="Прямоугольник 2"/>
            <p:cNvSpPr/>
            <p:nvPr/>
          </p:nvSpPr>
          <p:spPr>
            <a:xfrm>
              <a:off x="7938655" y="0"/>
              <a:ext cx="4253345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Равнобедренный треугольник 3"/>
            <p:cNvSpPr/>
            <p:nvPr/>
          </p:nvSpPr>
          <p:spPr>
            <a:xfrm rot="16200000">
              <a:off x="7169728" y="2392468"/>
              <a:ext cx="1136073" cy="40178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8901542" y="1947028"/>
            <a:ext cx="297114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Відкриття за допомогою відбитка пальця</a:t>
            </a:r>
            <a:endParaRPr lang="en-US" sz="2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uk-UA" sz="2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Набагато швидше ключів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901542" y="935832"/>
            <a:ext cx="19956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solidFill>
                  <a:schemeClr val="bg1">
                    <a:lumMod val="85000"/>
                  </a:schemeClr>
                </a:solidFill>
              </a:rPr>
              <a:t>Проблема</a:t>
            </a:r>
            <a:endParaRPr lang="en-US" sz="3200" b="1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3258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204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7D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/>
          <p:cNvGrpSpPr/>
          <p:nvPr/>
        </p:nvGrpSpPr>
        <p:grpSpPr>
          <a:xfrm>
            <a:off x="7536868" y="0"/>
            <a:ext cx="4655132" cy="6858000"/>
            <a:chOff x="7536868" y="0"/>
            <a:chExt cx="4655132" cy="6858000"/>
          </a:xfrm>
          <a:solidFill>
            <a:schemeClr val="bg1"/>
          </a:solidFill>
        </p:grpSpPr>
        <p:sp>
          <p:nvSpPr>
            <p:cNvPr id="3" name="Прямоугольник 2"/>
            <p:cNvSpPr/>
            <p:nvPr/>
          </p:nvSpPr>
          <p:spPr>
            <a:xfrm>
              <a:off x="7938655" y="0"/>
              <a:ext cx="4253345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Равнобедренный треугольник 3"/>
            <p:cNvSpPr/>
            <p:nvPr/>
          </p:nvSpPr>
          <p:spPr>
            <a:xfrm rot="16200000">
              <a:off x="7169722" y="3874438"/>
              <a:ext cx="1136073" cy="40178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8901544" y="3428998"/>
            <a:ext cx="297113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600" b="1" dirty="0">
                <a:solidFill>
                  <a:schemeClr val="bg2">
                    <a:lumMod val="25000"/>
                  </a:schemeClr>
                </a:solidFill>
              </a:rPr>
              <a:t>Зручна програма керування користувачами </a:t>
            </a:r>
            <a:endParaRPr lang="en-US" sz="26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901542" y="1947028"/>
            <a:ext cx="297114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600" b="1" dirty="0">
                <a:solidFill>
                  <a:schemeClr val="bg1">
                    <a:lumMod val="85000"/>
                  </a:schemeClr>
                </a:solidFill>
              </a:rPr>
              <a:t>Відкриття за допомогою відбитка пальця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901542" y="935832"/>
            <a:ext cx="19956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solidFill>
                  <a:schemeClr val="bg1">
                    <a:lumMod val="85000"/>
                  </a:schemeClr>
                </a:solidFill>
              </a:rPr>
              <a:t>Проблема</a:t>
            </a:r>
            <a:endParaRPr lang="en-US" sz="3200" b="1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5703" y="502912"/>
            <a:ext cx="3291847" cy="58521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97" y="502912"/>
            <a:ext cx="3291847" cy="585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513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ED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/>
          <p:cNvGrpSpPr/>
          <p:nvPr/>
        </p:nvGrpSpPr>
        <p:grpSpPr>
          <a:xfrm>
            <a:off x="7536868" y="0"/>
            <a:ext cx="4655132" cy="6858000"/>
            <a:chOff x="7536868" y="0"/>
            <a:chExt cx="4655132" cy="6858000"/>
          </a:xfrm>
          <a:solidFill>
            <a:schemeClr val="bg1"/>
          </a:solidFill>
        </p:grpSpPr>
        <p:sp>
          <p:nvSpPr>
            <p:cNvPr id="3" name="Прямоугольник 2"/>
            <p:cNvSpPr/>
            <p:nvPr/>
          </p:nvSpPr>
          <p:spPr>
            <a:xfrm>
              <a:off x="7938655" y="0"/>
              <a:ext cx="4253345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Равнобедренный треугольник 3"/>
            <p:cNvSpPr/>
            <p:nvPr/>
          </p:nvSpPr>
          <p:spPr>
            <a:xfrm rot="16200000">
              <a:off x="7169722" y="5424051"/>
              <a:ext cx="1136073" cy="40178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8901542" y="5178666"/>
            <a:ext cx="26022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600" b="1" dirty="0">
                <a:solidFill>
                  <a:schemeClr val="bg2">
                    <a:lumMod val="25000"/>
                  </a:schemeClr>
                </a:solidFill>
              </a:rPr>
              <a:t>Високий рівень безпеки</a:t>
            </a:r>
            <a:endParaRPr lang="en-US" sz="26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901544" y="3428998"/>
            <a:ext cx="297113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600" b="1" dirty="0">
                <a:solidFill>
                  <a:schemeClr val="bg1">
                    <a:lumMod val="85000"/>
                  </a:schemeClr>
                </a:solidFill>
              </a:rPr>
              <a:t>Зручна програма керування користувачами </a:t>
            </a:r>
            <a:endParaRPr lang="en-US" sz="26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901542" y="1947028"/>
            <a:ext cx="297114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600" b="1" dirty="0">
                <a:solidFill>
                  <a:schemeClr val="bg1">
                    <a:lumMod val="85000"/>
                  </a:schemeClr>
                </a:solidFill>
              </a:rPr>
              <a:t>Відкриття за допомогою відбитка пальця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901542" y="935832"/>
            <a:ext cx="19956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solidFill>
                  <a:schemeClr val="bg1">
                    <a:lumMod val="85000"/>
                  </a:schemeClr>
                </a:solidFill>
              </a:rPr>
              <a:t>Проблема</a:t>
            </a:r>
            <a:endParaRPr lang="en-US" sz="3200" b="1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7902" y="-2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847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FF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/>
          <p:cNvGrpSpPr/>
          <p:nvPr/>
        </p:nvGrpSpPr>
        <p:grpSpPr>
          <a:xfrm>
            <a:off x="7536874" y="0"/>
            <a:ext cx="4655126" cy="6858000"/>
            <a:chOff x="7536874" y="0"/>
            <a:chExt cx="4655126" cy="6858000"/>
          </a:xfrm>
          <a:solidFill>
            <a:schemeClr val="bg1"/>
          </a:solidFill>
        </p:grpSpPr>
        <p:sp>
          <p:nvSpPr>
            <p:cNvPr id="3" name="Прямоугольник 2"/>
            <p:cNvSpPr/>
            <p:nvPr/>
          </p:nvSpPr>
          <p:spPr>
            <a:xfrm>
              <a:off x="7938655" y="0"/>
              <a:ext cx="4253345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Равнобедренный треугольник 3"/>
            <p:cNvSpPr/>
            <p:nvPr/>
          </p:nvSpPr>
          <p:spPr>
            <a:xfrm rot="16200000">
              <a:off x="7169728" y="3228108"/>
              <a:ext cx="1136073" cy="40178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8579757" y="2782668"/>
            <a:ext cx="297114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Буде корисним для людей з вадами зору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7902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747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/>
          <p:cNvGrpSpPr/>
          <p:nvPr/>
        </p:nvGrpSpPr>
        <p:grpSpPr>
          <a:xfrm>
            <a:off x="7536874" y="0"/>
            <a:ext cx="4655126" cy="6858000"/>
            <a:chOff x="7536874" y="0"/>
            <a:chExt cx="4655126" cy="6858000"/>
          </a:xfrm>
          <a:solidFill>
            <a:schemeClr val="bg1"/>
          </a:solidFill>
        </p:grpSpPr>
        <p:sp>
          <p:nvSpPr>
            <p:cNvPr id="3" name="Прямоугольник 2"/>
            <p:cNvSpPr/>
            <p:nvPr/>
          </p:nvSpPr>
          <p:spPr>
            <a:xfrm>
              <a:off x="7938655" y="0"/>
              <a:ext cx="4253345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Равнобедренный треугольник 3"/>
            <p:cNvSpPr/>
            <p:nvPr/>
          </p:nvSpPr>
          <p:spPr>
            <a:xfrm rot="16200000">
              <a:off x="7169728" y="3228108"/>
              <a:ext cx="1136073" cy="40178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8741887" y="2828834"/>
            <a:ext cx="29711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Підключіть і користуйтеся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84514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745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42480" y="1041800"/>
            <a:ext cx="2089780" cy="2089780"/>
            <a:chOff x="1049310" y="921891"/>
            <a:chExt cx="4654445" cy="4654445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287"/>
            <a:stretch/>
          </p:blipFill>
          <p:spPr>
            <a:xfrm>
              <a:off x="1101012" y="2113674"/>
              <a:ext cx="4522126" cy="2511441"/>
            </a:xfrm>
            <a:prstGeom prst="rect">
              <a:avLst/>
            </a:prstGeom>
          </p:spPr>
        </p:pic>
        <p:sp>
          <p:nvSpPr>
            <p:cNvPr id="10" name="Полилиния 9"/>
            <p:cNvSpPr/>
            <p:nvPr/>
          </p:nvSpPr>
          <p:spPr>
            <a:xfrm rot="2735727">
              <a:off x="1049310" y="921891"/>
              <a:ext cx="4654445" cy="4654445"/>
            </a:xfrm>
            <a:custGeom>
              <a:avLst/>
              <a:gdLst>
                <a:gd name="connsiteX0" fmla="*/ 0 w 4654445"/>
                <a:gd name="connsiteY0" fmla="*/ 1922487 h 4654445"/>
                <a:gd name="connsiteX1" fmla="*/ 1922487 w 4654445"/>
                <a:gd name="connsiteY1" fmla="*/ 1922487 h 4654445"/>
                <a:gd name="connsiteX2" fmla="*/ 1922487 w 4654445"/>
                <a:gd name="connsiteY2" fmla="*/ 1 h 4654445"/>
                <a:gd name="connsiteX3" fmla="*/ 2731956 w 4654445"/>
                <a:gd name="connsiteY3" fmla="*/ 0 h 4654445"/>
                <a:gd name="connsiteX4" fmla="*/ 2731956 w 4654445"/>
                <a:gd name="connsiteY4" fmla="*/ 1922487 h 4654445"/>
                <a:gd name="connsiteX5" fmla="*/ 4654445 w 4654445"/>
                <a:gd name="connsiteY5" fmla="*/ 1922487 h 4654445"/>
                <a:gd name="connsiteX6" fmla="*/ 4654445 w 4654445"/>
                <a:gd name="connsiteY6" fmla="*/ 2731956 h 4654445"/>
                <a:gd name="connsiteX7" fmla="*/ 2731956 w 4654445"/>
                <a:gd name="connsiteY7" fmla="*/ 2731956 h 4654445"/>
                <a:gd name="connsiteX8" fmla="*/ 2731956 w 4654445"/>
                <a:gd name="connsiteY8" fmla="*/ 4654445 h 4654445"/>
                <a:gd name="connsiteX9" fmla="*/ 1922487 w 4654445"/>
                <a:gd name="connsiteY9" fmla="*/ 4654445 h 4654445"/>
                <a:gd name="connsiteX10" fmla="*/ 1922486 w 4654445"/>
                <a:gd name="connsiteY10" fmla="*/ 2731956 h 4654445"/>
                <a:gd name="connsiteX11" fmla="*/ 0 w 4654445"/>
                <a:gd name="connsiteY11" fmla="*/ 2731956 h 4654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4445" h="4654445">
                  <a:moveTo>
                    <a:pt x="0" y="1922487"/>
                  </a:moveTo>
                  <a:lnTo>
                    <a:pt x="1922487" y="1922487"/>
                  </a:lnTo>
                  <a:lnTo>
                    <a:pt x="1922487" y="1"/>
                  </a:lnTo>
                  <a:lnTo>
                    <a:pt x="2731956" y="0"/>
                  </a:lnTo>
                  <a:lnTo>
                    <a:pt x="2731956" y="1922487"/>
                  </a:lnTo>
                  <a:lnTo>
                    <a:pt x="4654445" y="1922487"/>
                  </a:lnTo>
                  <a:lnTo>
                    <a:pt x="4654445" y="2731956"/>
                  </a:lnTo>
                  <a:lnTo>
                    <a:pt x="2731956" y="2731956"/>
                  </a:lnTo>
                  <a:lnTo>
                    <a:pt x="2731956" y="4654445"/>
                  </a:lnTo>
                  <a:lnTo>
                    <a:pt x="1922487" y="4654445"/>
                  </a:lnTo>
                  <a:lnTo>
                    <a:pt x="1922486" y="2731956"/>
                  </a:lnTo>
                  <a:lnTo>
                    <a:pt x="0" y="2731956"/>
                  </a:lnTo>
                  <a:close/>
                </a:path>
              </a:pathLst>
            </a:custGeom>
            <a:solidFill>
              <a:srgbClr val="FF0000">
                <a:alpha val="7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34742" y="3991164"/>
            <a:ext cx="2275285" cy="2089780"/>
            <a:chOff x="6173763" y="1034320"/>
            <a:chExt cx="5067610" cy="465444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3763" y="1221507"/>
              <a:ext cx="4914900" cy="4295775"/>
            </a:xfrm>
            <a:prstGeom prst="rect">
              <a:avLst/>
            </a:prstGeom>
          </p:spPr>
        </p:pic>
        <p:sp>
          <p:nvSpPr>
            <p:cNvPr id="11" name="Полилиния 10"/>
            <p:cNvSpPr/>
            <p:nvPr/>
          </p:nvSpPr>
          <p:spPr>
            <a:xfrm rot="2735727">
              <a:off x="6586928" y="1034320"/>
              <a:ext cx="4654445" cy="4654445"/>
            </a:xfrm>
            <a:custGeom>
              <a:avLst/>
              <a:gdLst>
                <a:gd name="connsiteX0" fmla="*/ 0 w 4654445"/>
                <a:gd name="connsiteY0" fmla="*/ 1922487 h 4654445"/>
                <a:gd name="connsiteX1" fmla="*/ 1922487 w 4654445"/>
                <a:gd name="connsiteY1" fmla="*/ 1922487 h 4654445"/>
                <a:gd name="connsiteX2" fmla="*/ 1922487 w 4654445"/>
                <a:gd name="connsiteY2" fmla="*/ 1 h 4654445"/>
                <a:gd name="connsiteX3" fmla="*/ 2731956 w 4654445"/>
                <a:gd name="connsiteY3" fmla="*/ 0 h 4654445"/>
                <a:gd name="connsiteX4" fmla="*/ 2731956 w 4654445"/>
                <a:gd name="connsiteY4" fmla="*/ 1922487 h 4654445"/>
                <a:gd name="connsiteX5" fmla="*/ 4654445 w 4654445"/>
                <a:gd name="connsiteY5" fmla="*/ 1922487 h 4654445"/>
                <a:gd name="connsiteX6" fmla="*/ 4654445 w 4654445"/>
                <a:gd name="connsiteY6" fmla="*/ 2731956 h 4654445"/>
                <a:gd name="connsiteX7" fmla="*/ 2731956 w 4654445"/>
                <a:gd name="connsiteY7" fmla="*/ 2731956 h 4654445"/>
                <a:gd name="connsiteX8" fmla="*/ 2731956 w 4654445"/>
                <a:gd name="connsiteY8" fmla="*/ 4654445 h 4654445"/>
                <a:gd name="connsiteX9" fmla="*/ 1922487 w 4654445"/>
                <a:gd name="connsiteY9" fmla="*/ 4654445 h 4654445"/>
                <a:gd name="connsiteX10" fmla="*/ 1922486 w 4654445"/>
                <a:gd name="connsiteY10" fmla="*/ 2731956 h 4654445"/>
                <a:gd name="connsiteX11" fmla="*/ 0 w 4654445"/>
                <a:gd name="connsiteY11" fmla="*/ 2731956 h 4654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4445" h="4654445">
                  <a:moveTo>
                    <a:pt x="0" y="1922487"/>
                  </a:moveTo>
                  <a:lnTo>
                    <a:pt x="1922487" y="1922487"/>
                  </a:lnTo>
                  <a:lnTo>
                    <a:pt x="1922487" y="1"/>
                  </a:lnTo>
                  <a:lnTo>
                    <a:pt x="2731956" y="0"/>
                  </a:lnTo>
                  <a:lnTo>
                    <a:pt x="2731956" y="1922487"/>
                  </a:lnTo>
                  <a:lnTo>
                    <a:pt x="4654445" y="1922487"/>
                  </a:lnTo>
                  <a:lnTo>
                    <a:pt x="4654445" y="2731956"/>
                  </a:lnTo>
                  <a:lnTo>
                    <a:pt x="2731956" y="2731956"/>
                  </a:lnTo>
                  <a:lnTo>
                    <a:pt x="2731956" y="4654445"/>
                  </a:lnTo>
                  <a:lnTo>
                    <a:pt x="1922487" y="4654445"/>
                  </a:lnTo>
                  <a:lnTo>
                    <a:pt x="1922486" y="2731956"/>
                  </a:lnTo>
                  <a:lnTo>
                    <a:pt x="0" y="2731956"/>
                  </a:lnTo>
                  <a:close/>
                </a:path>
              </a:pathLst>
            </a:custGeom>
            <a:solidFill>
              <a:srgbClr val="FF0000">
                <a:alpha val="7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Группа 4"/>
          <p:cNvGrpSpPr/>
          <p:nvPr/>
        </p:nvGrpSpPr>
        <p:grpSpPr>
          <a:xfrm>
            <a:off x="2109137" y="0"/>
            <a:ext cx="10082864" cy="6858000"/>
            <a:chOff x="2109137" y="0"/>
            <a:chExt cx="10082864" cy="6858000"/>
          </a:xfrm>
          <a:solidFill>
            <a:schemeClr val="bg1"/>
          </a:solidFill>
          <a:effectLst>
            <a:glow rad="63500">
              <a:schemeClr val="bg2">
                <a:lumMod val="50000"/>
                <a:alpha val="40000"/>
              </a:schemeClr>
            </a:glow>
          </a:effectLst>
        </p:grpSpPr>
        <p:sp>
          <p:nvSpPr>
            <p:cNvPr id="17" name="Прямоугольник 2"/>
            <p:cNvSpPr/>
            <p:nvPr/>
          </p:nvSpPr>
          <p:spPr>
            <a:xfrm>
              <a:off x="2510919" y="0"/>
              <a:ext cx="9681082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Равнобедренный треугольник 3"/>
            <p:cNvSpPr/>
            <p:nvPr/>
          </p:nvSpPr>
          <p:spPr>
            <a:xfrm rot="16200000">
              <a:off x="1741991" y="3228108"/>
              <a:ext cx="1136073" cy="40178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4436300" y="86234"/>
            <a:ext cx="31646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Конкуренти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51" y="1279888"/>
            <a:ext cx="5079740" cy="50797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7391" y="1547825"/>
            <a:ext cx="4888825" cy="4888825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9435717" y="3173427"/>
            <a:ext cx="297113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err="1">
                <a:solidFill>
                  <a:schemeClr val="bg2">
                    <a:lumMod val="25000"/>
                  </a:schemeClr>
                </a:solidFill>
              </a:rPr>
              <a:t>iTouchless</a:t>
            </a:r>
            <a:r>
              <a:rPr lang="en-US" sz="2600" b="1" dirty="0">
                <a:solidFill>
                  <a:schemeClr val="bg2">
                    <a:lumMod val="25000"/>
                  </a:schemeClr>
                </a:solidFill>
              </a:rPr>
              <a:t> Bio-</a:t>
            </a:r>
            <a:r>
              <a:rPr lang="en-US" sz="2600" b="1" dirty="0" err="1">
                <a:solidFill>
                  <a:schemeClr val="bg2">
                    <a:lumMod val="25000"/>
                  </a:schemeClr>
                </a:solidFill>
              </a:rPr>
              <a:t>Matic</a:t>
            </a:r>
            <a:r>
              <a:rPr lang="en-US" sz="2600" b="1" dirty="0">
                <a:solidFill>
                  <a:schemeClr val="bg2">
                    <a:lumMod val="25000"/>
                  </a:schemeClr>
                </a:solidFill>
              </a:rPr>
              <a:t> Fingerprint Door</a:t>
            </a:r>
            <a:r>
              <a:rPr lang="ru-RU" sz="2600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2600" b="1" dirty="0">
                <a:solidFill>
                  <a:schemeClr val="bg2">
                    <a:lumMod val="25000"/>
                  </a:schemeClr>
                </a:solidFill>
              </a:rPr>
              <a:t>Lock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844280" y="3373482"/>
            <a:ext cx="297113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>
                <a:solidFill>
                  <a:schemeClr val="bg2">
                    <a:lumMod val="25000"/>
                  </a:schemeClr>
                </a:solidFill>
              </a:rPr>
              <a:t>SAMSUNG SHS-H700</a:t>
            </a:r>
          </a:p>
        </p:txBody>
      </p:sp>
    </p:spTree>
    <p:extLst>
      <p:ext uri="{BB962C8B-B14F-4D97-AF65-F5344CB8AC3E}">
        <p14:creationId xmlns:p14="http://schemas.microsoft.com/office/powerpoint/2010/main" val="2496967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/>
          <p:cNvGrpSpPr/>
          <p:nvPr/>
        </p:nvGrpSpPr>
        <p:grpSpPr>
          <a:xfrm>
            <a:off x="7536874" y="0"/>
            <a:ext cx="4655126" cy="6858000"/>
            <a:chOff x="7536874" y="0"/>
            <a:chExt cx="4655126" cy="6858000"/>
          </a:xfrm>
          <a:solidFill>
            <a:schemeClr val="bg1"/>
          </a:solidFill>
        </p:grpSpPr>
        <p:sp>
          <p:nvSpPr>
            <p:cNvPr id="3" name="Прямоугольник 2"/>
            <p:cNvSpPr/>
            <p:nvPr/>
          </p:nvSpPr>
          <p:spPr>
            <a:xfrm>
              <a:off x="7938655" y="0"/>
              <a:ext cx="4253345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Равнобедренный треугольник 3"/>
            <p:cNvSpPr/>
            <p:nvPr/>
          </p:nvSpPr>
          <p:spPr>
            <a:xfrm rot="16200000">
              <a:off x="7169728" y="3228108"/>
              <a:ext cx="1136073" cy="40178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8579756" y="1382285"/>
            <a:ext cx="297114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Переваги:</a:t>
            </a:r>
          </a:p>
          <a:p>
            <a:pPr marL="514350" indent="-514350">
              <a:buFont typeface="+mj-lt"/>
              <a:buAutoNum type="arabicPeriod"/>
            </a:pPr>
            <a:r>
              <a:rPr lang="uk-UA" sz="2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Ємкісний відбиток</a:t>
            </a:r>
          </a:p>
          <a:p>
            <a:pPr marL="514350" indent="-514350">
              <a:buFont typeface="+mj-lt"/>
              <a:buAutoNum type="arabicPeriod"/>
            </a:pPr>
            <a:r>
              <a:rPr lang="uk-UA" sz="2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Відсутність ключів</a:t>
            </a:r>
          </a:p>
          <a:p>
            <a:pPr marL="514350" indent="-514350">
              <a:buFont typeface="+mj-lt"/>
              <a:buAutoNum type="arabicPeriod"/>
            </a:pPr>
            <a:r>
              <a:rPr lang="uk-UA" sz="2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Швидкість відкривання замка</a:t>
            </a:r>
          </a:p>
          <a:p>
            <a:pPr marL="514350" indent="-514350">
              <a:buFont typeface="+mj-lt"/>
              <a:buAutoNum type="arabicPeriod"/>
            </a:pPr>
            <a:r>
              <a:rPr lang="uk-UA" sz="2600" b="1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Програма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84514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1239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Q3VsdHVyZUluZm9OYW1lIjoidWstVUEiLCJTdHlsZU5hbWUiOiJQaGFzZXMiLCJJc1RlbXBsYXRlIjpmYWxzZSwiVmVyc2lvbiI6eyIkaWQiOiIyIiwiVmVyc2lvbiI6IjMuMC4xIiwiT3JpZ2luYWxBc3NlbWJseVZlcnNpb24iOiIzLjA5LjA1LjAwIiwiRWRpdGlvbiI6IkJhc2ljIiwiSXNQbHVzRWRpdGlvbiI6ZmFsc2V9LCJFZmZlY3QiOjEsIlN0eWxlIjp7IiRpZCI6IjMiLCJUaW1lYmFuZFN0eWxlIjp7IiRpZCI6IjQiLCJTY2FsZU1hcmtpbmciOjAsIlNoYXBlIjozLCJTaGFwZVN0eWxlIjp7IiRpZCI6IjUiLCJNYXJnaW4iOnsiJGlkIjoiNiIsIlRvcCI6MCwiTGVmdCI6MTAsIlJpZ2h0IjoxMCwiQm90dG9tIjowfSwiUGFkZGluZyI6eyIkaWQiOiI3IiwiVG9wIjozLCJMZWZ0IjowLCJSaWdodCI6MCwiQm90dG9tIjozfSwiQmFja2dyb3VuZCI6eyIkaWQiOiI4IiwiQ29sb3IiOnsiJGlkIjoiOSIsIkEiOjI1NSwiUiI6MjU1LCJHIjoyMTAsIkIiOjcxfX0sIklzVmlzaWJsZSI6dHJ1ZSwiV2lkdGgiOjAuMCwiSGVpZ2h0IjozMC4wLCJCb3JkZXJTdHlsZSI6eyIkaWQiOiIxMCIsIkxpbmVDb2xvciI6eyIkaWQiOiIxMSIsIiR0eXBlIjoiTkxSRS5Db21tb24uRG9tLlNvbGlkQ29sb3JCcnVzaCwgTkxSRS5Db21tb24iLCJDb2xvciI6eyIkaWQiOiIxMiIsIkEiOjI1NSwiUiI6MjU1LCJHIjowLCJCIjowfX0sIkxpbmVXZWlnaHQiOjAuMCwiTGluZVR5cGUiOjAsIlBhcmVudFN0eWxlIjpudWxsfSwiUGFyZW50U3R5bGUiOm51bGx9LCJSaWdodEVuZENhcHNTdHlsZSI6eyIkaWQiOiIxMyIsIkZvbnRTZXR0aW5ncyI6eyIkaWQiOiIxNCIsIkZvbnRTaXplIjoxOCwiRm9udE5hbWUiOiJDYWxpYnJpIiwiSXNCb2xkIjp0cnVlLCJJc0l0YWxpYyI6ZmFsc2UsIklzVW5kZXJsaW5lZCI6ZmFsc2UsIlBhcmVudFN0eWxlIjpudWxsfSwiQXV0b1NpemUiOjAsIkZvcmVncm91bmQiOnsiJGlkIjoiMTUiLCJDb2xvciI6eyIkaWQiOiIxNiIsIkEiOjI1NSwiUiI6MTkyLCJHIjo4MCwiQiI6Nzd9fSwiTWF4V2lkdGgiOiJJbmZpbml0eSIsIk1heEhlaWdodCI6IkluZmluaXR5IiwiU21hcnRGb3JlZ3JvdW5kSXNBY3RpdmUiOmZhbHNlLCJIb3Jpem9udGFsQWxpZ25tZW50IjowLCJWZXJ0aWNhbEFsaWdubWVudCI6MCwiU21hcnRGb3JlZ3JvdW5kIjpudWxsLCJNYXJnaW4iOnsiJGlkIjoiMTciLCJUb3AiOjAsIkxlZnQiOjAsIlJpZ2h0IjoyMCwiQm90dG9tIjowfSwiUGFkZGluZyI6eyIkaWQiOiIxOCIsIlRvcCI6MCwiTGVmdCI6MCwiUmlnaHQiOjAsIkJvdHRvbSI6MH0sIkJhY2tncm91bmQiOnsiJGlkIjoiMTkiLCJDb2xvciI6eyIkaWQiOiIyMCIsIkEiOjg5LCJSIjowLCJHIjowLCJCIjowfX0sIklzVmlzaWJsZSI6dHJ1ZSwiV2lkdGgiOjAuMCwiSGVpZ2h0IjowLjAsIkJvcmRlclN0eWxlIjpudWxsLCJQYXJlbnRTdHlsZSI6bnVsbH0sIkxlZnRFbmRDYXBzU3R5bGUiOnsiJGlkIjoiMjEiLCJGb250U2V0dGluZ3MiOnsiJGlkIjoiMjIiLCJGb250U2l6ZSI6MTgsIkZvbnROYW1lIjoiQ2FsaWJyaSIsIklzQm9sZCI6dHJ1ZSwiSXNJdGFsaWMiOmZhbHNlLCJJc1VuZGVybGluZWQiOmZhbHNlLCJQYXJlbnRTdHlsZSI6bnVsbH0sIkF1dG9TaXplIjowLCJGb3JlZ3JvdW5kIjp7IiRpZCI6IjIzIiwiQ29sb3IiOnsiJGlkIjoiMjQiLCJBIjoyNTUsIlIiOjE5MiwiRyI6ODAsIkIiOjc3fX0sIk1heFdpZHRoIjoiSW5maW5pdHkiLCJNYXhIZWlnaHQiOiJJbmZpbml0eSIsIlNtYXJ0Rm9yZWdyb3VuZElzQWN0aXZlIjpmYWxzZSwiSG9yaXpvbnRhbEFsaWdubWVudCI6MCwiVmVydGljYWxBbGlnbm1lbnQiOjAsIlNtYXJ0Rm9yZWdyb3VuZCI6bnVsbCwiTWFyZ2luIjp7IiRpZCI6IjI1IiwiVG9wIjowLCJMZWZ0IjoyMCwiUmlnaHQiOjAsIkJvdHRvbSI6MH0sIlBhZGRpbmciOnsiJGlkIjoiMjYiLCJUb3AiOjAsIkxlZnQiOjAsIlJpZ2h0IjowLCJCb3R0b20iOjB9LCJCYWNrZ3JvdW5kIjp7IiRpZCI6IjI3IiwiQ29sb3IiOnsiJHJlZiI6IjIwIn19LCJJc1Zpc2libGUiOnRydWUsIldpZHRoIjowLjAsIkhlaWdodCI6MC4wLCJCb3JkZXJTdHlsZSI6bnVsbCwiUGFyZW50U3R5bGUiOm51bGx9LCJUb2RheVRleHRTdHlsZSI6eyIkaWQiOiIyOCIsIkZvbnRTZXR0aW5ncyI6eyIkaWQiOiIyOSIsIkZvbnRTaXplIjoxMiwiRm9udE5hbWUiOiJDYWxpYnJpIiwiSXNCb2xkIjpmYWxzZSwiSXNJdGFsaWMiOmZhbHNlLCJJc1VuZGVybGluZWQiOmZhbHNlLCJQYXJlbnRTdHlsZSI6bnVsbH0sIkF1dG9TaXplIjowLCJGb3JlZ3JvdW5kIjp7IiRpZCI6IjMwIiwiQ29sb3IiOnsiJGlkIjoiMzEiLCJBIjoyNTUsIlIiOjAsIkciOjAsIkIiOjB9fSwiTWF4V2lkdGgiOjIwMC4wLCJNYXhIZWlnaHQiOiJJbmZpbml0eSIsIlNtYXJ0Rm9yZWdyb3VuZElzQWN0aXZlIjpmYWxzZSwiSG9yaXpvbnRhbEFsaWdubWVudCI6MCwiVmVydGljYWxBbGlnbm1lbnQiOjAsIlNtYXJ0Rm9yZWdyb3VuZCI6bnVsbCwiTWFyZ2luIjp7IiRpZCI6IjMyIiwiVG9wIjowLCJMZWZ0IjowLCJSaWdodCI6MCwiQm90dG9tIjowfSwiUGFkZGluZyI6eyIkaWQiOiIzMyIsIlRvcCI6MCwiTGVmdCI6MCwiUmlnaHQiOjAsIkJvdHRvbSI6MH0sIkJhY2tncm91bmQiOnsiJGlkIjoiMzQiLCJDb2xvciI6eyIkcmVmIjoiMjAifX0sIklzVmlzaWJsZSI6dHJ1ZSwiV2lkdGgiOjAuMCwiSGVpZ2h0IjowLjAsIkJvcmRlclN0eWxlIjpudWxsLCJQYXJlbnRTdHlsZSI6bnVsbH0sIlRvZGF5TWFya2VyU3R5bGUiOnsiJGlkIjoiMzUiLCJNYXJnaW4iOnsiJGlkIjoiMzYiLCJUb3AiOjAsIkxlZnQiOjAsIlJpZ2h0IjowLCJCb3R0b20iOjB9LCJQYWRkaW5nIjp7IiRpZCI6IjM3IiwiVG9wIjowLCJMZWZ0IjowLCJSaWdodCI6MCwiQm90dG9tIjowfSwiQmFja2dyb3VuZCI6eyIkaWQiOiIzOCIsIkNvbG9yIjp7IiRpZCI6IjM5IiwiQSI6MjU1LCJSIjoyNTUsIkciOjAsIkIiOjB9fSwiSXNWaXNpYmxlIjp0cnVlLCJXaWR0aCI6MC4wLCJIZWlnaHQiOjAuMCwiQm9yZGVyU3R5bGUiOm51bGwsIlBhcmVudFN0eWxlIjpudWxsfSwiU2NhbGVTdHlsZSI6eyIkaWQiOiI0MCIsIlNob3dTZWdtZW50U2VwYXJhdG9ycyI6ZmFsc2UsIlNlZ21lbnRTZXBhcmF0b3JPcGFjaXR5IjozMCwiRm9udFNldHRpbmdzIjp7IiRpZCI6IjQxIiwiRm9udFNpemUiOjEyLCJGb250TmFtZSI6IkNhbGlicmkiLCJJc0JvbGQiOmZhbHNlLCJJc0l0YWxpYyI6ZmFsc2UsIklzVW5kZXJsaW5lZCI6ZmFsc2UsIlBhcmVudFN0eWxlIjpudWxsfSwiQXV0b1NpemUiOjAsIkZvcmVncm91bmQiOnsiJGlkIjoiNDIiLCJDb2xvciI6eyIkaWQiOiI0MyIsIkEiOjI1NSwiUiI6MCwiRyI6MCwiQiI6MH19LCJNYXhXaWR0aCI6MjAwLjAsIk1heEhlaWdodCI6IkluZmluaXR5IiwiU21hcnRGb3JlZ3JvdW5kSXNBY3RpdmUiOmZhbHNlLCJIb3Jpem9udGFsQWxpZ25tZW50IjowLCJWZXJ0aWNhbEFsaWdubWVudCI6MSwiU21hcnRGb3JlZ3JvdW5kIjpudWxsLCJNYXJnaW4iOnsiJGlkIjoiNDQiLCJUb3AiOjAsIkxlZnQiOjUsIlJpZ2h0IjowLCJCb3R0b20iOjB9LCJQYWRkaW5nIjp7IiRpZCI6IjQ1IiwiVG9wIjowLCJMZWZ0IjowLCJSaWdodCI6MCwiQm90dG9tIjowfSwiQmFja2dyb3VuZCI6eyIkaWQiOiI0NiIsIkNvbG9yIjp7IiRyZWYiOiIyMCJ9fSwiSXNWaXNpYmxlIjp0cnVlLCJXaWR0aCI6MC4wLCJIZWlnaHQiOjAuMCwiQm9yZGVyU3R5bGUiOm51bGwsIlBhcmVudFN0eWxlIjpudWxsfSwiRWxhcHNlZFRpbWVCYWNrZ3JvdW5kIjp7IiRpZCI6IjQ3IiwiQ29sb3IiOnsiJGlkIjoiNDgiLCJBIjoxOTEsIlIiOjIsIkciOjE3OCwiQiI6MjM4fX0sIkFwcGVuZFllYXJPblllYXJDaGFuZ2UiOnRydWUsIkVsYXBzZWRUaW1lRm9ybWF0IjoyLCJUb2RheU1hcmtlclBvc2l0aW9uIjoyLCJRdWlja1Bvc2l0aW9uIjoyLCJBYnNvbHV0ZVBvc2l0aW9uIjo0MDUuMCwiTWFyZ2luIjp7IiRpZCI6IjQ5IiwiVG9wIjowLCJMZWZ0IjoxMCwiUmlnaHQiOjEwLCJCb3R0b20iOjB9LCJQYWRkaW5nIjp7IiRpZCI6IjUwIiwiVG9wIjowLCJMZWZ0IjowLCJSaWdodCI6MCwiQm90dG9tIjowfSwiQmFja2dyb3VuZCI6eyIkaWQiOiI1MSIsIkNvbG9yIjp7IiRpZCI6IjUyIiwiQSI6MjU1LCJSIjoxNzgsIkciOjE3OCwiQiI6MTc4fX0sIklzVmlzaWJsZSI6dHJ1ZSwiV2lkdGgiOjAuMCwiSGVpZ2h0IjowLjAsIkJvcmRlclN0eWxlIjpudWxsLCJQYXJlbnRTdHlsZSI6bnVsbH0sIkRlZmF1bHRNaWxlc3RvbmVTdHlsZSI6eyIkaWQiOiI1MyIsIlNoYXBlIjoyLCJDb25uZWN0b3JNYXJnaW4iOnsiJGlkIjoiNTQiLCJUb3AiOjAsIkxlZnQiOjIsIlJpZ2h0IjoyLCJCb3R0b20iOjB9LCJDb25uZWN0b3JTdHlsZSI6eyIkaWQiOiI1NSIsIkxpbmVDb2xvciI6eyIkaWQiOiI1NiIsIiR0eXBlIjoiTkxSRS5Db21tb24uRG9tLlNvbGlkQ29sb3JCcnVzaCwgTkxSRS5Db21tb24iLCJDb2xvciI6eyIkaWQiOiI1NyIsIkEiOjI1NSwiUiI6NjgsIkciOjg0LCJCIjoxMDZ9fSwiTGluZVdlaWdodCI6MS4wLCJMaW5lVHlwZSI6MCwiUGFyZW50U3R5bGUiOm51bGx9LCJJc0JlbG93VGltZWJhbmQiOmZhbHNlLCJIaWRlRGF0ZSI6ZmFsc2UsIlNoYXBlU2l6ZSI6MSwiU3BhY2luZyI6Mi4wLCJQYWRkaW5nIjp7IiRpZCI6IjU4IiwiVG9wIjo3LCJMZWZ0IjozLCJSaWdodCI6MCwiQm90dG9tIjoyfSwiU2hhcGVTdHlsZSI6eyIkaWQiOiI1OSIsIk1hcmdpbiI6eyIkaWQiOiI2MCIsIlRvcCI6MCwiTGVmdCI6MCwiUmlnaHQiOjAsIkJvdHRvbSI6MH0sIlBhZGRpbmciOnsiJGlkIjoiNjEiLCJUb3AiOjAsIkxlZnQiOjAsIlJpZ2h0IjowLCJCb3R0b20iOjB9LCJCYWNrZ3JvdW5kIjpudWxsLCJJc1Zpc2libGUiOnRydWUsIldpZHRoIjoxOC4wLCJIZWlnaHQiOjIwLjAsIkJvcmRlclN0eWxlIjp7IiRpZCI6IjYyIiwiTGluZUNvbG9yIjp7IiRpZCI6IjYzIiwiJHR5cGUiOiJOTFJFLkNvbW1vbi5Eb20uU29saWRDb2xvckJydXNoLCBOTFJFLkNvbW1vbiIsIkNvbG9yIjp7IiRpZCI6IjY0IiwiQSI6MjU1LCJSIjoyNTUsIkciOjAsIkIiOjB9fSwiTGluZVdlaWdodCI6MC4wLCJMaW5lVHlwZSI6MCwiUGFyZW50U3R5bGUiOm51bGx9LCJQYXJlbnRTdHlsZSI6bnVsbH0sIlRpdGxlU3R5bGUiOnsiJGlkIjoiNjUiLCJGb250U2V0dGluZ3MiOnsiJGlkIjoiNjYiLCJGb250U2l6ZSI6MTEsIkZvbnROYW1lIjoiQ2FsaWJyaSIsIklzQm9sZCI6dHJ1ZSwiSXNJdGFsaWMiOmZhbHNlLCJJc1VuZGVybGluZWQiOmZhbHNlLCJQYXJlbnRTdHlsZSI6bnVsbH0sIkF1dG9TaXplIjowLCJGb3JlZ3JvdW5kIjp7IiRpZCI6IjY3IiwiQ29sb3IiOnsiJGlkIjoiNjgiLCJBIjoyNTUsIlIiOjAsIkciOjAsIkIiOjB9fSwiTWF4V2lkdGgiOjIwMC4wLCJNYXhIZWlnaHQiOiJJbmZpbml0eSIsIlNtYXJ0Rm9yZWdyb3VuZElzQWN0aXZlIjpmYWxzZSwiSG9yaXpvbnRhbEFsaWdubWVudCI6MCwiVmVydGljYWxBbGlnbm1lbnQiOjAsIlNtYXJ0Rm9yZWdyb3VuZCI6bnVsbCwiTWFyZ2luIjp7IiRpZCI6IjY5IiwiVG9wIjowLCJMZWZ0IjowLCJSaWdodCI6MCwiQm90dG9tIjowfSwiUGFkZGluZyI6eyIkaWQiOiI3MCIsIlRvcCI6MCwiTGVmdCI6MCwiUmlnaHQiOjAsIkJvdHRvbSI6MH0sIkJhY2tncm91bmQiOnsiJGlkIjoiNzEiLCJDb2xvciI6eyIkcmVmIjoiMjAifX0sIklzVmlzaWJsZSI6dHJ1ZSwiV2lkdGgiOjAuMCwiSGVpZ2h0IjowLjAsIkJvcmRlclN0eWxlIjpudWxsLCJQYXJlbnRTdHlsZSI6bnVsbH0sIkRhdGVTdHlsZSI6eyIkaWQiOiI3MiIsIkZvbnRTZXR0aW5ncyI6eyIkaWQiOiI3MyIsIkZvbnRTaXplIjoxMCwiRm9udE5hbWUiOiJDYWxpYnJpIiwiSXNCb2xkIjpmYWxzZSwiSXNJdGFsaWMiOmZhbHNlLCJJc1VuZGVybGluZWQiOmZhbHNlLCJQYXJlbnRTdHlsZSI6bnVsbH0sIkF1dG9TaXplIjowLCJGb3JlZ3JvdW5kIjp7IiRpZCI6Ijc0IiwiQ29sb3IiOnsiJGlkIjoiNzUiLCJBIjoyNTUsIlIiOjMxLCJHIjo3MywiQiI6MTI2fX0sIk1heFdpZHRoIjoyMDAuMCwiTWF4SGVpZ2h0IjoiSW5maW5pdHkiLCJTbWFydEZvcmVncm91bmRJc0FjdGl2ZSI6ZmFsc2UsIkhvcml6b250YWxBbGlnbm1lbnQiOjAsIlZlcnRpY2FsQWxpZ25tZW50IjowLCJTbWFydEZvcmVncm91bmQiOm51bGwsIk1hcmdpbiI6eyIkaWQiOiI3NiIsIlRvcCI6MCwiTGVmdCI6MCwiUmlnaHQiOjAsIkJvdHRvbSI6MH0sIlBhZGRpbmciOnsiJGlkIjoiNzciLCJUb3AiOjAsIkxlZnQiOjAsIlJpZ2h0IjowLCJCb3R0b20iOjB9LCJCYWNrZ3JvdW5kIjp7IiRpZCI6Ijc4IiwiQ29sb3IiOnsiJHJlZiI6IjIwIn19LCJJc1Zpc2libGUiOnRydWUsIldpZHRoIjowLjAsIkhlaWdodCI6MC4wLCJCb3JkZXJTdHlsZSI6bnVsbCwiUGFyZW50U3R5bGUiOm51bGx9LCJEYXRlRm9ybWF0Ijp7IiRpZCI6Ijc5IiwiRm9ybWF0U3RyaW5nIjoiTS9kL3l5eXkiLCJTZXBhcmF0b3IiOiIvIiwiVXNlSW50ZXJuYXRpb25hbERhdGVGb3JtYXQiOmZhbHNlfSwiSXNWaXNpYmxlIjp0cnVlLCJQYXJlbnRTdHlsZSI6bnVsbH0sIkRlZmF1bHRUYXNrU3R5bGUiOnsiJGlkIjoiODAiLCJTaGFwZSI6MCwiU2hhcGVUaGlja25lc3MiOjEsIkR1cmF0aW9uRm9ybWF0IjowLCJJbmNsdWRlTm9uV29ya2luZ0RheXNJbkR1cmF0aW9uIjpmYWxzZSwiUGVyY2VudGFnZUNvbXBsZXRlU3R5bGUiOnsiJGlkIjoiODEiLCJGb250U2V0dGluZ3MiOnsiJGlkIjoiODIiLCJGb250U2l6ZSI6MTAsIkZvbnROYW1lIjoiQ2FsaWJyaSIsIklzQm9sZCI6ZmFsc2UsIklzSXRhbGljIjpmYWxzZSwiSXNVbmRlcmxpbmVkIjpmYWxzZSwiUGFyZW50U3R5bGUiOm51bGx9LCJBdXRvU2l6ZSI6MCwiRm9yZWdyb3VuZCI6eyIkaWQiOiI4MyIsIkNvbG9yIjp7IiRpZCI6Ijg0IiwiQSI6MjU1LCJSIjoxOTIsIkciOjgwLCJCIjo3N319LCJNYXhXaWR0aCI6MjAwLjAsIk1heEhlaWdodCI6IkluZmluaXR5IiwiU21hcnRGb3JlZ3JvdW5kSXNBY3RpdmUiOmZhbHNlLCJIb3Jpem9udGFsQWxpZ25tZW50IjowLCJWZXJ0aWNhbEFsaWdubWVudCI6MCwiU21hcnRGb3JlZ3JvdW5kIjpudWxsLCJNYXJnaW4iOnsiJGlkIjoiODUiLCJUb3AiOjAsIkxlZnQiOjAsIlJpZ2h0IjowLCJCb3R0b20iOjB9LCJQYWRkaW5nIjp7IiRpZCI6Ijg2IiwiVG9wIjowLCJMZWZ0IjowLCJSaWdodCI6MCwiQm90dG9tIjowfSwiQmFja2dyb3VuZCI6eyIkaWQiOiI4NyIsIkNvbG9yIjp7IiRyZWYiOiIyMCJ9fSwiSXNWaXNpYmxlIjp0cnVlLCJXaWR0aCI6MC4wLCJIZWlnaHQiOjAuMCwiQm9yZGVyU3R5bGUiOm51bGwsIlBhcmVudFN0eWxlIjpudWxsfSwiRHVyYXRpb25TdHlsZSI6eyIkaWQiOiI4OCIsIkZvbnRTZXR0aW5ncyI6eyIkaWQiOiI4OSIsIkZvbnRTaXplIjoxMCwiRm9udE5hbWUiOiJDYWxpYnJpIiwiSXNCb2xkIjpmYWxzZSwiSXNJdGFsaWMiOmZhbHNlLCJJc1VuZGVybGluZWQiOmZhbHNlLCJQYXJlbnRTdHlsZSI6bnVsbH0sIkF1dG9TaXplIjowLCJGb3JlZ3JvdW5kIjp7IiRpZCI6IjkwIiwiQ29sb3IiOnsiJGlkIjoiOTEiLCJBIjoyNTUsIlIiOjE5MiwiRyI6ODAsIkIiOjc3fX0sIk1heFdpZHRoIjoyMDAuMCwiTWF4SGVpZ2h0IjoiSW5maW5pdHkiLCJTbWFydEZvcmVncm91bmRJc0FjdGl2ZSI6ZmFsc2UsIkhvcml6b250YWxBbGlnbm1lbnQiOjAsIlZlcnRpY2FsQWxpZ25tZW50IjowLCJTbWFydEZvcmVncm91bmQiOm51bGwsIk1hcmdpbiI6eyIkaWQiOiI5MiIsIlRvcCI6MCwiTGVmdCI6MCwiUmlnaHQiOjAsIkJvdHRvbSI6MH0sIlBhZGRpbmciOnsiJGlkIjoiOTMiLCJUb3AiOjAsIkxlZnQiOjAsIlJpZ2h0IjowLCJCb3R0b20iOjB9LCJCYWNrZ3JvdW5kIjp7IiRpZCI6Ijk0IiwiQ29sb3IiOnsiJHJlZiI6IjIwIn19LCJJc1Zpc2libGUiOnRydWUsIldpZHRoIjowLjAsIkhlaWdodCI6MC4wLCJCb3JkZXJTdHlsZSI6bnVsbCwiUGFyZW50U3R5bGUiOm51bGx9LCJIb3Jpem9udGFsQ29ubmVjdG9yU3R5bGUiOnsiJGlkIjoiOTUiLCJMaW5lQ29sb3IiOnsiJGlkIjoiOTYiLCIkdHlwZSI6Ik5MUkUuQ29tbW9uLkRvbS5Tb2xpZENvbG9yQnJ1c2gsIE5MUkUuQ29tbW9uIiwiQ29sb3IiOnsiJGlkIjoiOTciLCJBIjoyNTUsIlIiOjIwNCwiRyI6MjA0LCJCIjoyMDR9fSwiTGluZVdlaWdodCI6MS4wLCJMaW5lVHlwZSI6MCwiUGFyZW50U3R5bGUiOm51bGx9LCJWZXJ0aWNhbENvbm5lY3RvclN0eWxlIjp7IiRpZCI6Ijk4IiwiTGluZUNvbG9yIjp7IiRpZCI6Ijk5IiwiJHR5cGUiOiJOTFJFLkNvbW1vbi5Eb20uU29saWRDb2xvckJydXNoLCBOTFJFLkNvbW1vbiIsIkNvbG9yIjp7IiRpZCI6IjEwMCIsIkEiOjI1NSwiUiI6MjA0LCJHIjoyMDQsIkIiOjIwNH19LCJMaW5lV2VpZ2h0IjoxLjAsIkxpbmVUeXBlIjowLCJQYXJlbnRTdHlsZSI6bnVsbH0sIk1hcmdpbiI6bnVsbCwiU3RhcnREYXRlUG9zaXRpb24iOjQsIkVuZERhdGVQb3NpdGlvbiI6NCwiVGl0bGVQb3NpdGlvbiI6NSwiRHVyYXRpb25Qb3NpdGlvbiI6NiwiUGVyY2VudGFnZUNvbXBsZXRlZFBvc2l0aW9uIjo2LCJTcGFjaW5nIjo1LCJJc0JlbG93VGltZWJhbmQiOmZhbHNlLCJQZXJjZW50YWdlQ29tcGxldGVTaGFwZU9wYWNpdHkiOjM1LCJTaGFwZVN0eWxlIjp7IiRpZCI6IjEwMSIsIk1hcmdpbiI6eyIkaWQiOiIxMDIiLCJUb3AiOjAsIkxlZnQiOjQsIlJpZ2h0Ijo0LCJCb3R0b20iOjB9LCJQYWRkaW5nIjp7IiRpZCI6IjEwMyIsIlRvcCI6MCwiTGVmdCI6MCwiUmlnaHQiOjAsIkJvdHRvbSI6MH0sIkJhY2tncm91bmQiOm51bGwsIklzVmlzaWJsZSI6dHJ1ZSwiV2lkdGgiOjAuMCwiSGVpZ2h0IjoxNi4wLCJCb3JkZXJTdHlsZSI6eyIkaWQiOiIxMDQiLCJMaW5lQ29sb3IiOnsiJGlkIjoiMTA1IiwiJHR5cGUiOiJOTFJFLkNvbW1vbi5Eb20uU29saWRDb2xvckJydXNoLCBOTFJFLkNvbW1vbiIsIkNvbG9yIjp7IiRpZCI6IjEwNiIsIkEiOjI1NSwiUiI6MjU1LCJHIjowLCJCIjowfX0sIkxpbmVXZWlnaHQiOjAuMCwiTGluZVR5cGUiOjAsIlBhcmVudFN0eWxlIjpudWxsfSwiUGFyZW50U3R5bGUiOm51bGx9LCJUaXRsZVN0eWxlIjp7IiRpZCI6IjEwNyIsIkZvbnRTZXR0aW5ncyI6eyIkaWQiOiIxMDgiLCJGb250U2l6ZSI6MTEsIkZvbnROYW1lIjoiQ2FsaWJyaSIsIklzQm9sZCI6dHJ1ZSwiSXNJdGFsaWMiOmZhbHNlLCJJc1VuZGVybGluZWQiOmZhbHNlLCJQYXJlbnRTdHlsZSI6bnVsbH0sIkF1dG9TaXplIjowLCJGb3JlZ3JvdW5kIjp7IiRpZCI6IjEwOSIsIkNvbG9yIjp7IiRpZCI6IjExMCIsIkEiOjI1NSwiUiI6MCwiRyI6MCwiQiI6MH19LCJNYXhXaWR0aCI6OTYwLjAsIk1heEhlaWdodCI6IkluZmluaXR5IiwiU21hcnRGb3JlZ3JvdW5kSXNBY3RpdmUiOmZhbHNlLCJIb3Jpem9udGFsQWxpZ25tZW50IjoxLCJWZXJ0aWNhbEFsaWdubWVudCI6MCwiU21hcnRGb3JlZ3JvdW5kIjpudWxsLCJNYXJnaW4iOnsiJGlkIjoiMTExIiwiVG9wIjowLCJMZWZ0IjowLCJSaWdodCI6MCwiQm90dG9tIjowfSwiUGFkZGluZyI6eyIkaWQiOiIxMTIiLCJUb3AiOjAsIkxlZnQiOjAsIlJpZ2h0IjowLCJCb3R0b20iOjB9LCJCYWNrZ3JvdW5kIjp7IiRpZCI6IjExMyIsIkNvbG9yIjp7IiRyZWYiOiIyMCJ9fSwiSXNWaXNpYmxlIjp0cnVlLCJXaWR0aCI6MC4wLCJIZWlnaHQiOjAuMCwiQm9yZGVyU3R5bGUiOm51bGwsIlBhcmVudFN0eWxlIjpudWxsfSwiRGF0ZVN0eWxlIjp7IiRpZCI6IjExNCIsIkZvbnRTZXR0aW5ncyI6eyIkaWQiOiIxMTUiLCJGb250U2l6ZSI6MTAsIkZvbnROYW1lIjoiQ2FsaWJyaSIsIklzQm9sZCI6ZmFsc2UsIklzSXRhbGljIjpmYWxzZSwiSXNVbmRlcmxpbmVkIjpmYWxzZSwiUGFyZW50U3R5bGUiOm51bGx9LCJBdXRvU2l6ZSI6MCwiRm9yZWdyb3VuZCI6eyIkaWQiOiIxMTYiLCJDb2xvciI6eyIkaWQiOiIxMTciLCJBIjoyNTUsIlIiOjMxLCJHIjo3MywiQiI6MTI2fX0sIk1heFdpZHRoIjoyMDAuMCwiTWF4SGVpZ2h0IjoiSW5maW5pdHkiLCJTbWFydEZvcmVncm91bmRJc0FjdGl2ZSI6ZmFsc2UsIkhvcml6b250YWxBbGlnbm1lbnQiOjAsIlZlcnRpY2FsQWxpZ25tZW50IjowLCJTbWFydEZvcmVncm91bmQiOm51bGwsIk1hcmdpbiI6eyIkaWQiOiIxMTgiLCJUb3AiOjAsIkxlZnQiOjAsIlJpZ2h0IjowLCJCb3R0b20iOjB9LCJQYWRkaW5nIjp7IiRpZCI6IjExOSIsIlRvcCI6MCwiTGVmdCI6MCwiUmlnaHQiOjAsIkJvdHRvbSI6MH0sIkJhY2tncm91bmQiOnsiJGlkIjoiMTIwIiwiQ29sb3IiOnsiJHJlZiI6IjIwIn19LCJJc1Zpc2libGUiOnRydWUsIldpZHRoIjowLjAsIkhlaWdodCI6MC4wLCJCb3JkZXJTdHlsZSI6bnVsbCwiUGFyZW50U3R5bGUiOm51bGx9LCJEYXRlRm9ybWF0Ijp7IiRpZCI6IjEyMSIsIkZvcm1hdFN0cmluZyI6Ik0vZC95eXl5IiwiU2VwYXJhdG9yIjoiLyIsIlVzZUludGVybmF0aW9uYWxEYXRlRm9ybWF0IjpmYWxzZX0sIklzVmlzaWJsZSI6dHJ1ZSwiUGFyZW50U3R5bGUiOm51bGx9LCJTaG93RWxhcHNlZFRpbWVHcmFkaWVudFN0eWxlIjp0cnVlfSwiU2NhbGUiOnsiJGlkIjoiMTIyIiwiU3RhcnREYXRlIjoiMjAxNi0xMC0wN1QwMDowMDowMCswMzowMCIsIkVuZERhdGUiOiIyMDE4LTAxLTA3VDIzOjU5OjU5Ljk5OVoiLCJGb3JtYXQiOiJNTU0iLCJUeXBlIjoyLCJBdXRvRGF0ZVJhbmdlIjp0cnVlLCJXb3JraW5nRGF5cyI6MzEsIlRvZGF5TWFya2VyVGV4dCI6IlRvZGF5IiwiQXV0b1NjYWxlVHlwZSI6ZmFsc2V9LCJNaWxlc3RvbmVzIjpbeyIkaWQiOiIxMjMiLCJEYXRlIjoiMjAxNi0xMC0wN1QyMzo1OTo1OS45OTlaIiwiU3R5bGUiOnsiJGlkIjoiMTI0IiwiU2hhcGUiOjIsIkNvbm5lY3Rvck1hcmdpbiI6eyIkcmVmIjoiNTQifSwiQ29ubmVjdG9yU3R5bGUiOnsiJGlkIjoiMTI1IiwiTGluZUNvbG9yIjp7IiRpZCI6IjEyNiIsIiR0eXBlIjoiTkxSRS5Db21tb24uRG9tLlNvbGlkQ29sb3JCcnVzaCwgTkxSRS5Db21tb24iLCJDb2xvciI6eyIkaWQiOiIxMjciLCJBIjoxMjcsIlIiOjAsIkciOjExNCwiQiI6MTg4fX0sIkxpbmVXZWlnaHQiOjEuMCwiTGluZVR5cGUiOjAsIlBhcmVudFN0eWxlIjp7IiRyZWYiOiI1NSJ9fSwiSXNCZWxvd1RpbWViYW5kIjpmYWxzZSwiSGlkZURhdGUiOmZhbHNlLCJTaGFwZVNpemUiOjEsIlNwYWNpbmciOjIuMCwiUGFkZGluZyI6eyIkcmVmIjoiNTgifSwiU2hhcGVTdHlsZSI6eyIkaWQiOiIxMjgiLCJNYXJnaW4iOnsiJHJlZiI6IjYwIn0sIlBhZGRpbmciOnsiJHJlZiI6IjYxIn0sIkJhY2tncm91bmQiOnsiJGlkIjoiMTI5IiwiQ29sb3IiOnsiJGlkIjoiMTMwIiwiQSI6MjU1LCJSIjowLCJHIjoxMTQsIkIiOjE4OH19LCJJc1Zpc2libGUiOnRydWUsIldpZHRoIjoxOC4wLCJIZWlnaHQiOjIwLjAsIkJvcmRlclN0eWxlIjp7IiRpZCI6IjEzMSIsIkxpbmVDb2xvciI6eyIkcmVmIjoiNjMifSwiTGluZVdlaWdodCI6MC4wLCJMaW5lVHlwZSI6MCwiUGFyZW50U3R5bGUiOnsiJHJlZiI6IjYyIn19LCJQYXJlbnRTdHlsZSI6eyIkcmVmIjoiNTkifX0sIlRpdGxlU3R5bGUiOnsiJGlkIjoiMTMyIiwiRm9udFNldHRpbmdzIjp7IiRpZCI6IjEzMyIsIkZvbnRTaXplIjoxMSwiRm9udE5hbWUiOiJDYWxpYnJpIiwiSXNCb2xkIjp0cnVlLCJJc0l0YWxpYyI6ZmFsc2UsIklzVW5kZXJsaW5lZCI6ZmFsc2UsIlBhcmVudFN0eWxlIjp7IiRyZWYiOiI2NiJ9fSwiQXV0b1NpemUiOjAsIkZvcmVncm91bmQiOnsiJHJlZiI6IjY3In0sIk1heFdpZHRoIjoyMDAuMCwiTWF4SGVpZ2h0IjoiSW5maW5pdHkiLCJTbWFydEZvcmVncm91bmRJc0FjdGl2ZSI6ZmFsc2UsIkhvcml6b250YWxBbGlnbm1lbnQiOjAsIlZlcnRpY2FsQWxpZ25tZW50IjowLCJTbWFydEZvcmVncm91bmQiOm51bGwsIk1hcmdpbiI6eyIkcmVmIjoiNjkifSwiUGFkZGluZyI6eyIkcmVmIjoiNzAifSwiQmFja2dyb3VuZCI6eyIkcmVmIjoiNzEifSwiSXNWaXNpYmxlIjp0cnVlLCJXaWR0aCI6MC4wLCJIZWlnaHQiOjAuMCwiQm9yZGVyU3R5bGUiOnsiJGlkIjoiMTM0IiwiTGluZUNvbG9yIjpudWxsLCJMaW5lV2VpZ2h0IjowLjAsIkxpbmVUeXBlIjowLCJQYXJlbnRTdHlsZSI6bnVsbH0sIlBhcmVudFN0eWxlIjp7IiRyZWYiOiI2NSJ9fSwiRGF0ZVN0eWxlIjp7IiRpZCI6IjEzNSIsIkZvbnRTZXR0aW5ncyI6eyIkaWQiOiIxMzYiLCJGb250U2l6ZSI6MTAsIkZvbnROYW1lIjoiQ2FsaWJyaSIsIklzQm9sZCI6ZmFsc2UsIklzSXRhbGljIjpmYWxzZSwiSXNVbmRlcmxpbmVkIjpmYWxzZSwiUGFyZW50U3R5bGUiOnsiJHJlZiI6IjczIn19LCJBdXRvU2l6ZSI6MCwiRm9yZWdyb3VuZCI6eyIkcmVmIjoiNzQifSwiTWF4V2lkdGgiOjIwMC4wLCJNYXhIZWlnaHQiOiJJbmZpbml0eSIsIlNtYXJ0Rm9yZWdyb3VuZElzQWN0aXZlIjpmYWxzZSwiSG9yaXpvbnRhbEFsaWdubWVudCI6MCwiVmVydGljYWxBbGlnbm1lbnQiOjAsIlNtYXJ0Rm9yZWdyb3VuZCI6bnVsbCwiTWFyZ2luIjp7IiRyZWYiOiI3NiJ9LCJQYWRkaW5nIjp7IiRyZWYiOiI3NyJ9LCJCYWNrZ3JvdW5kIjp7IiRyZWYiOiI3OCJ9LCJJc1Zpc2libGUiOnRydWUsIldpZHRoIjowLjAsIkhlaWdodCI6MC4wLCJCb3JkZXJTdHlsZSI6eyIkaWQiOiIxMzciLCJMaW5lQ29sb3IiOm51bGwsIkxpbmVXZWlnaHQiOjAuMCwiTGluZVR5cGUiOjAsIlBhcmVudFN0eWxlIjpudWxsfSwiUGFyZW50U3R5bGUiOnsiJHJlZiI6IjcyIn19LCJEYXRlRm9ybWF0Ijp7IiRyZWYiOiI3OSJ9LCJJc1Zpc2libGUiOnRydWUsIlBhcmVudFN0eWxlIjp7IiRyZWYiOiI1MyJ9fSwiUG9zaXRpb24iOnsiUmF0aW8iOjAuMCwiSXNDdXN0b20iOmZhbHNlfSwiSWQiOiJmOGYzZWQ3OC1hODlkLTRlZTctOTIzOS05NzIzODk0MWI1MWYiLCJJbXBvcnRJZCI6bnVsbCwiVGl0bGUiOiLQoNC+0LfRgNC+0LHQutCwINC/0L7QstC90ZbRgdGC0Y4g0YTRg9C90LrRhtGW0L7QvdGD0Y7Rh9C+0LPQviDQv9GA0L7RgtC+0YLQuNC/0YMiLCJOb3RlIjpudWxsLCJIeXBlcmxpbmsiOm51bGwsIklzQ2hhbmdlZCI6ZmFsc2UsIklzTmV3IjpmYWxzZX0seyIkaWQiOiIxMzgiLCJEYXRlIjoiMjAxNi0xMi0zMFQyMzo1OTo1OS45OTlaIiwiU3R5bGUiOnsiJGlkIjoiMTM5IiwiU2hhcGUiOjIsIkNvbm5lY3Rvck1hcmdpbiI6eyIkcmVmIjoiNTQifSwiQ29ubmVjdG9yU3R5bGUiOnsiJGlkIjoiMTQwIiwiTGluZUNvbG9yIjp7IiRpZCI6IjE0MSIsIiR0eXBlIjoiTkxSRS5Db21tb24uRG9tLlNvbGlkQ29sb3JCcnVzaCwgTkxSRS5Db21tb24iLCJDb2xvciI6eyIkaWQiOiIxNDIiLCJBIjoxMjcsIlIiOjIzNywiRyI6MTI1LCJCIjo0OX19LCJMaW5lV2VpZ2h0IjoxLjAsIkxpbmVUeXBlIjowLCJQYXJlbnRTdHlsZSI6eyIkcmVmIjoiNTUifX0sIklzQmVsb3dUaW1lYmFuZCI6ZmFsc2UsIkhpZGVEYXRlIjpmYWxzZSwiU2hhcGVTaXplIjoxLCJTcGFjaW5nIjoyLjAsIlBhZGRpbmciOnsiJHJlZiI6IjU4In0sIlNoYXBlU3R5bGUiOnsiJGlkIjoiMTQzIiwiTWFyZ2luIjp7IiRyZWYiOiI2MCJ9LCJQYWRkaW5nIjp7IiRyZWYiOiI2MSJ9LCJCYWNrZ3JvdW5kIjp7IiRpZCI6IjE0NCIsIkNvbG9yIjp7IiRpZCI6IjE0NSIsIkEiOjI1NSwiUiI6MjM3LCJHIjoxMjUsIkIiOjQ5fX0sIklzVmlzaWJsZSI6dHJ1ZSwiV2lkdGgiOjE4LjAsIkhlaWdodCI6MjAuMCwiQm9yZGVyU3R5bGUiOnsiJGlkIjoiMTQ2IiwiTGluZUNvbG9yIjp7IiRyZWYiOiI2MyJ9LCJMaW5lV2VpZ2h0IjowLjAsIkxpbmVUeXBlIjowLCJQYXJlbnRTdHlsZSI6eyIkcmVmIjoiNjIifX0sIlBhcmVudFN0eWxlIjp7IiRyZWYiOiI1OSJ9fSwiVGl0bGVTdHlsZSI6eyIkaWQiOiIxNDciLCJGb250U2V0dGluZ3MiOnsiJGlkIjoiMTQ4IiwiRm9udFNpemUiOjExLCJGb250TmFtZSI6IkNhbGlicmkiLCJJc0JvbGQiOnRydWUsIklzSXRhbGljIjpmYWxzZSwiSXNVbmRlcmxpbmVkIjpmYWxzZSwiUGFyZW50U3R5bGUiOnsiJHJlZiI6IjY2In19LCJBdXRvU2l6ZSI6MCwiRm9yZWdyb3VuZCI6eyIkcmVmIjoiNjcifSwiTWF4V2lkdGgiOjIwMC4wLCJNYXhIZWlnaHQiOiJJbmZpbml0eSIsIlNtYXJ0Rm9yZWdyb3VuZElzQWN0aXZlIjpmYWxzZSwiSG9yaXpvbnRhbEFsaWdubWVudCI6MCwiVmVydGljYWxBbGlnbm1lbnQiOjAsIlNtYXJ0Rm9yZWdyb3VuZCI6bnVsbCwiTWFyZ2luIjp7IiRyZWYiOiI2OSJ9LCJQYWRkaW5nIjp7IiRyZWYiOiI3MCJ9LCJCYWNrZ3JvdW5kIjp7IiRyZWYiOiI3MSJ9LCJJc1Zpc2libGUiOnRydWUsIldpZHRoIjowLjAsIkhlaWdodCI6MC4wLCJCb3JkZXJTdHlsZSI6eyIkaWQiOiIxNDkiLCJMaW5lQ29sb3IiOm51bGwsIkxpbmVXZWlnaHQiOjAuMCwiTGluZVR5cGUiOjAsIlBhcmVudFN0eWxlIjpudWxsfSwiUGFyZW50U3R5bGUiOnsiJHJlZiI6IjY1In19LCJEYXRlU3R5bGUiOnsiJGlkIjoiMTUwIiwiRm9udFNldHRpbmdzIjp7IiRpZCI6IjE1MSIsIkZvbnRTaXplIjoxMCwiRm9udE5hbWUiOiJDYWxpYnJpIiwiSXNCb2xkIjpmYWxzZSwiSXNJdGFsaWMiOmZhbHNlLCJJc1VuZGVybGluZWQiOmZhbHNlLCJQYXJlbnRTdHlsZSI6eyIkcmVmIjoiNzMifX0sIkF1dG9TaXplIjowLCJGb3JlZ3JvdW5kIjp7IiRyZWYiOiI3NCJ9LCJNYXhXaWR0aCI6MjAwLjAsIk1heEhlaWdodCI6IkluZmluaXR5IiwiU21hcnRGb3JlZ3JvdW5kSXNBY3RpdmUiOmZhbHNlLCJIb3Jpem9udGFsQWxpZ25tZW50IjowLCJWZXJ0aWNhbEFsaWdubWVudCI6MCwiU21hcnRGb3JlZ3JvdW5kIjpudWxsLCJNYXJnaW4iOnsiJHJlZiI6Ijc2In0sIlBhZGRpbmciOnsiJHJlZiI6Ijc3In0sIkJhY2tncm91bmQiOnsiJHJlZiI6Ijc4In0sIklzVmlzaWJsZSI6dHJ1ZSwiV2lkdGgiOjAuMCwiSGVpZ2h0IjowLjAsIkJvcmRlclN0eWxlIjp7IiRpZCI6IjE1MiIsIkxpbmVDb2xvciI6bnVsbCwiTGluZVdlaWdodCI6MC4wLCJMaW5lVHlwZSI6MCwiUGFyZW50U3R5bGUiOm51bGx9LCJQYXJlbnRTdHlsZSI6eyIkcmVmIjoiNzIifX0sIkRhdGVGb3JtYXQiOnsiJHJlZiI6Ijc5In0sIklzVmlzaWJsZSI6dHJ1ZSwiUGFyZW50U3R5bGUiOnsiJHJlZiI6IjUzIn19LCJQb3NpdGlvbiI6eyJSYXRpbyI6MC4wLCJJc0N1c3RvbSI6ZmFsc2V9LCJJZCI6ImQ4MmQwMTdlLTllNTktNGQ2Mi1hZDMyLTFjYzAyOWE0OWUwYSIsIkltcG9ydElkIjpudWxsLCJUaXRsZSI6ItCa0L7QvdC60YPRgNGB0LgiLCJOb3RlIjpudWxsLCJIeXBlcmxpbmsiOm51bGwsIklzQ2hhbmdlZCI6ZmFsc2UsIklzTmV3IjpmYWxzZX0seyIkaWQiOiIxNTMiLCJEYXRlIjoiMjAxNy0wMS0xMlQyMzo1OTo1OS45OTlaIiwiU3R5bGUiOnsiJGlkIjoiMTU0IiwiU2hhcGUiOjIsIkNvbm5lY3Rvck1hcmdpbiI6eyIkcmVmIjoiNTQifSwiQ29ubmVjdG9yU3R5bGUiOnsiJGlkIjoiMTU1IiwiTGluZUNvbG9yIjp7IiRpZCI6IjE1NiIsIiR0eXBlIjoiTkxSRS5Db21tb24uRG9tLlNvbGlkQ29sb3JCcnVzaCwgTkxSRS5Db21tb24iLCJDb2xvciI6eyIkaWQiOiIxNTciLCJBIjoxMjcsIlIiOjkxLCJHIjoxNTUsIkIiOjIxM319LCJMaW5lV2VpZ2h0IjoxLjAsIkxpbmVUeXBlIjowLCJQYXJlbnRTdHlsZSI6eyIkcmVmIjoiNTUifX0sIklzQmVsb3dUaW1lYmFuZCI6ZmFsc2UsIkhpZGVEYXRlIjpmYWxzZSwiU2hhcGVTaXplIjoxLCJTcGFjaW5nIjoyLjAsIlBhZGRpbmciOnsiJHJlZiI6IjU4In0sIlNoYXBlU3R5bGUiOnsiJGlkIjoiMTU4IiwiTWFyZ2luIjp7IiRyZWYiOiI2MCJ9LCJQYWRkaW5nIjp7IiRyZWYiOiI2MSJ9LCJCYWNrZ3JvdW5kIjp7IiRpZCI6IjE1OSIsIkNvbG9yIjp7IiRpZCI6IjE2MCIsIkEiOjI1NSwiUiI6OTEsIkciOjE1NSwiQiI6MjEzfX0sIklzVmlzaWJsZSI6dHJ1ZSwiV2lkdGgiOjE4LjAsIkhlaWdodCI6MjAuMCwiQm9yZGVyU3R5bGUiOnsiJGlkIjoiMTYxIiwiTGluZUNvbG9yIjp7IiRyZWYiOiI2MyJ9LCJMaW5lV2VpZ2h0IjowLjAsIkxpbmVUeXBlIjowLCJQYXJlbnRTdHlsZSI6eyIkcmVmIjoiNjIifX0sIlBhcmVudFN0eWxlIjp7IiRyZWYiOiI1OSJ9fSwiVGl0bGVTdHlsZSI6eyIkaWQiOiIxNjIiLCJGb250U2V0dGluZ3MiOnsiJGlkIjoiMTYzIiwiRm9udFNpemUiOjExLCJGb250TmFtZSI6IkNhbGlicmkiLCJJc0JvbGQiOnRydWUsIklzSXRhbGljIjpmYWxzZSwiSXNVbmRlcmxpbmVkIjpmYWxzZSwiUGFyZW50U3R5bGUiOnsiJHJlZiI6IjY2In19LCJBdXRvU2l6ZSI6MCwiRm9yZWdyb3VuZCI6eyIkcmVmIjoiNjcifSwiTWF4V2lkdGgiOjIwMC4wLCJNYXhIZWlnaHQiOiJJbmZpbml0eSIsIlNtYXJ0Rm9yZWdyb3VuZElzQWN0aXZlIjpmYWxzZSwiSG9yaXpvbnRhbEFsaWdubWVudCI6MCwiVmVydGljYWxBbGlnbm1lbnQiOjAsIlNtYXJ0Rm9yZWdyb3VuZCI6bnVsbCwiTWFyZ2luIjp7IiRyZWYiOiI2OSJ9LCJQYWRkaW5nIjp7IiRyZWYiOiI3MCJ9LCJCYWNrZ3JvdW5kIjp7IiRyZWYiOiI3MSJ9LCJJc1Zpc2libGUiOnRydWUsIldpZHRoIjowLjAsIkhlaWdodCI6MC4wLCJCb3JkZXJTdHlsZSI6eyIkaWQiOiIxNjQiLCJMaW5lQ29sb3IiOm51bGwsIkxpbmVXZWlnaHQiOjAuMCwiTGluZVR5cGUiOjAsIlBhcmVudFN0eWxlIjpudWxsfSwiUGFyZW50U3R5bGUiOnsiJHJlZiI6IjY1In19LCJEYXRlU3R5bGUiOnsiJGlkIjoiMTY1IiwiRm9udFNldHRpbmdzIjp7IiRpZCI6IjE2NiIsIkZvbnRTaXplIjoxMCwiRm9udE5hbWUiOiJDYWxpYnJpIiwiSXNCb2xkIjpmYWxzZSwiSXNJdGFsaWMiOmZhbHNlLCJJc1VuZGVybGluZWQiOmZhbHNlLCJQYXJlbnRTdHlsZSI6eyIkcmVmIjoiNzMifX0sIkF1dG9TaXplIjowLCJGb3JlZ3JvdW5kIjp7IiRyZWYiOiI3NCJ9LCJNYXhXaWR0aCI6MjAwLjAsIk1heEhlaWdodCI6IkluZmluaXR5IiwiU21hcnRGb3JlZ3JvdW5kSXNBY3RpdmUiOmZhbHNlLCJIb3Jpem9udGFsQWxpZ25tZW50IjowLCJWZXJ0aWNhbEFsaWdubWVudCI6MCwiU21hcnRGb3JlZ3JvdW5kIjpudWxsLCJNYXJnaW4iOnsiJHJlZiI6Ijc2In0sIlBhZGRpbmciOnsiJHJlZiI6Ijc3In0sIkJhY2tncm91bmQiOnsiJHJlZiI6Ijc4In0sIklzVmlzaWJsZSI6dHJ1ZSwiV2lkdGgiOjAuMCwiSGVpZ2h0IjowLjAsIkJvcmRlclN0eWxlIjp7IiRpZCI6IjE2NyIsIkxpbmVDb2xvciI6bnVsbCwiTGluZVdlaWdodCI6MC4wLCJMaW5lVHlwZSI6MCwiUGFyZW50U3R5bGUiOm51bGx9LCJQYXJlbnRTdHlsZSI6eyIkcmVmIjoiNzIifX0sIkRhdGVGb3JtYXQiOnsiJHJlZiI6Ijc5In0sIklzVmlzaWJsZSI6dHJ1ZSwiUGFyZW50U3R5bGUiOnsiJHJlZiI6IjUzIn19LCJQb3NpdGlvbiI6eyJSYXRpbyI6MC4wLCJJc0N1c3RvbSI6ZmFsc2V9LCJJZCI6ImI4MDhmZjg4LWQzMmQtNGVmOC1hYmJmLWRiNTMzYTBmY2M3ZiIsIkltcG9ydElkIjpudWxsLCJUaXRsZSI6ItCd0LDQsdGW0YAg0LrQvtC80LDQvdC00LgiLCJOb3RlIjpudWxsLCJIeXBlcmxpbmsiOm51bGwsIklzQ2hhbmdlZCI6ZmFsc2UsIklzTmV3IjpmYWxzZX0seyIkaWQiOiIxNjgiLCJEYXRlIjoiMjAxNy0wMy0xNVQyMzo1OTo1OS45OTlaIiwiU3R5bGUiOnsiJGlkIjoiMTY5IiwiU2hhcGUiOjIsIkNvbm5lY3Rvck1hcmdpbiI6eyIkcmVmIjoiNTQifSwiQ29ubmVjdG9yU3R5bGUiOnsiJGlkIjoiMTcwIiwiTGluZUNvbG9yIjp7IiRpZCI6IjE3MSIsIiR0eXBlIjoiTkxSRS5Db21tb24uRG9tLlNvbGlkQ29sb3JCcnVzaCwgTkxSRS5Db21tb24iLCJDb2xvciI6eyIkaWQiOiIxNzIiLCJBIjoxMjcsIlIiOjE2NSwiRyI6MTY1LCJCIjoxNjV9fSwiTGluZVdlaWdodCI6MS4wLCJMaW5lVHlwZSI6MCwiUGFyZW50U3R5bGUiOnsiJHJlZiI6IjU1In19LCJJc0JlbG93VGltZWJhbmQiOmZhbHNlLCJIaWRlRGF0ZSI6ZmFsc2UsIlNoYXBlU2l6ZSI6MSwiU3BhY2luZyI6Mi4wLCJQYWRkaW5nIjp7IiRyZWYiOiI1OCJ9LCJTaGFwZVN0eWxlIjp7IiRpZCI6IjE3MyIsIk1hcmdpbiI6eyIkcmVmIjoiNjAifSwiUGFkZGluZyI6eyIkcmVmIjoiNjEifSwiQmFja2dyb3VuZCI6eyIkaWQiOiIxNzQiLCJDb2xvciI6eyIkaWQiOiIxNzUiLCJBIjoyNTUsIlIiOjE2NSwiRyI6MTY1LCJCIjoxNjV9fSwiSXNWaXNpYmxlIjp0cnVlLCJXaWR0aCI6MTguMCwiSGVpZ2h0IjoyMC4wLCJCb3JkZXJTdHlsZSI6eyIkaWQiOiIxNzYiLCJMaW5lQ29sb3IiOnsiJHJlZiI6IjYzIn0sIkxpbmVXZWlnaHQiOjAuMCwiTGluZVR5cGUiOjAsIlBhcmVudFN0eWxlIjp7IiRyZWYiOiI2MiJ9fSwiUGFyZW50U3R5bGUiOnsiJHJlZiI6IjU5In19LCJUaXRsZVN0eWxlIjp7IiRpZCI6IjE3NyIsIkZvbnRTZXR0aW5ncyI6eyIkaWQiOiIxNzgiLCJGb250U2l6ZSI6MTEsIkZvbnROYW1lIjoiQ2FsaWJyaSIsIklzQm9sZCI6dHJ1ZSwiSXNJdGFsaWMiOmZhbHNlLCJJc1VuZGVybGluZWQiOmZhbHNlLCJQYXJlbnRTdHlsZSI6eyIkcmVmIjoiNjYifX0sIkF1dG9TaXplIjowLCJGb3JlZ3JvdW5kIjp7IiRyZWYiOiI2NyJ9LCJNYXhXaWR0aCI6MjAwLjAsIk1heEhlaWdodCI6IkluZmluaXR5IiwiU21hcnRGb3JlZ3JvdW5kSXNBY3RpdmUiOmZhbHNlLCJIb3Jpem9udGFsQWxpZ25tZW50IjowLCJWZXJ0aWNhbEFsaWdubWVudCI6MCwiU21hcnRGb3JlZ3JvdW5kIjpudWxsLCJNYXJnaW4iOnsiJHJlZiI6IjY5In0sIlBhZGRpbmciOnsiJHJlZiI6IjcwIn0sIkJhY2tncm91bmQiOnsiJHJlZiI6IjcxIn0sIklzVmlzaWJsZSI6dHJ1ZSwiV2lkdGgiOjAuMCwiSGVpZ2h0IjowLjAsIkJvcmRlclN0eWxlIjp7IiRpZCI6IjE3OSIsIkxpbmVDb2xvciI6bnVsbCwiTGluZVdlaWdodCI6MC4wLCJMaW5lVHlwZSI6MCwiUGFyZW50U3R5bGUiOm51bGx9LCJQYXJlbnRTdHlsZSI6eyIkcmVmIjoiNjUifX0sIkRhdGVTdHlsZSI6eyIkaWQiOiIxODAiLCJGb250U2V0dGluZ3MiOnsiJGlkIjoiMTgxIiwiRm9udFNpemUiOjEwLCJGb250TmFtZSI6IkNhbGlicmkiLCJJc0JvbGQiOmZhbHNlLCJJc0l0YWxpYyI6ZmFsc2UsIklzVW5kZXJsaW5lZCI6ZmFsc2UsIlBhcmVudFN0eWxlIjp7IiRyZWYiOiI3MyJ9fSwiQXV0b1NpemUiOjAsIkZvcmVncm91bmQiOnsiJHJlZiI6Ijc0In0sIk1heFdpZHRoIjoyMDAuMCwiTWF4SGVpZ2h0IjoiSW5maW5pdHkiLCJTbWFydEZvcmVncm91bmRJc0FjdGl2ZSI6ZmFsc2UsIkhvcml6b250YWxBbGlnbm1lbnQiOjAsIlZlcnRpY2FsQWxpZ25tZW50IjowLCJTbWFydEZvcmVncm91bmQiOm51bGwsIk1hcmdpbiI6eyIkcmVmIjoiNzYifSwiUGFkZGluZyI6eyIkcmVmIjoiNzcifSwiQmFja2dyb3VuZCI6eyIkcmVmIjoiNzgifSwiSXNWaXNpYmxlIjp0cnVlLCJXaWR0aCI6MC4wLCJIZWlnaHQiOjAuMCwiQm9yZGVyU3R5bGUiOnsiJGlkIjoiMTgyIiwiTGluZUNvbG9yIjpudWxsLCJMaW5lV2VpZ2h0IjowLjAsIkxpbmVUeXBlIjowLCJQYXJlbnRTdHlsZSI6bnVsbH0sIlBhcmVudFN0eWxlIjp7IiRyZWYiOiI3MiJ9fSwiRGF0ZUZvcm1hdCI6eyIkcmVmIjoiNzkifSwiSXNWaXNpYmxlIjp0cnVlLCJQYXJlbnRTdHlsZSI6eyIkcmVmIjoiNTMifX0sIlBvc2l0aW9uIjp7IlJhdGlvIjowLjAsIklzQ3VzdG9tIjpmYWxzZX0sIklkIjoiYzJjMjlhMzQtMjVjZS00YzMyLTk2YjYtZTgzOTM0ZjYzN2JkIiwiSW1wb3J0SWQiOm51bGwsIlRpdGxlIjoi0KDQvtC30YDQvtCx0LrQsCDQtNC40LfQsNC50L3RgyIsIk5vdGUiOm51bGwsIkh5cGVybGluayI6bnVsbCwiSXNDaGFuZ2VkIjpmYWxzZSwiSXNOZXciOmZhbHNlfSx7IiRpZCI6IjE4MyIsIkRhdGUiOiIyMDE3LTA0LTAxVDIzOjU5OjU5Ljk5OVoiLCJTdHlsZSI6eyIkaWQiOiIxODQiLCJTaGFwZSI6MiwiQ29ubmVjdG9yTWFyZ2luIjp7IiRyZWYiOiI1NCJ9LCJDb25uZWN0b3JTdHlsZSI6eyIkaWQiOiIxODUiLCJMaW5lQ29sb3IiOnsiJGlkIjoiMTg2IiwiJHR5cGUiOiJOTFJFLkNvbW1vbi5Eb20uU29saWRDb2xvckJydXNoLCBOTFJFLkNvbW1vbiIsIkNvbG9yIjp7IiRpZCI6IjE4NyIsIkEiOjEyNywiUiI6MjU1LCJHIjoxOTIsIkIiOjB9fSwiTGluZVdlaWdodCI6MS4wLCJMaW5lVHlwZSI6MCwiUGFyZW50U3R5bGUiOnsiJHJlZiI6IjU1In19LCJJc0JlbG93VGltZWJhbmQiOmZhbHNlLCJIaWRlRGF0ZSI6ZmFsc2UsIlNoYXBlU2l6ZSI6MSwiU3BhY2luZyI6Mi4wLCJQYWRkaW5nIjp7IiRyZWYiOiI1OCJ9LCJTaGFwZVN0eWxlIjp7IiRpZCI6IjE4OCIsIk1hcmdpbiI6eyIkcmVmIjoiNjAifSwiUGFkZGluZyI6eyIkcmVmIjoiNjEifSwiQmFja2dyb3VuZCI6eyIkaWQiOiIxODkiLCJDb2xvciI6eyIkaWQiOiIxOTAiLCJBIjoyNTUsIlIiOjI1NSwiRyI6MTkyLCJCIjowfX0sIklzVmlzaWJsZSI6dHJ1ZSwiV2lkdGgiOjE4LjAsIkhlaWdodCI6MjAuMCwiQm9yZGVyU3R5bGUiOnsiJGlkIjoiMTkxIiwiTGluZUNvbG9yIjp7IiRyZWYiOiI2MyJ9LCJMaW5lV2VpZ2h0IjowLjAsIkxpbmVUeXBlIjowLCJQYXJlbnRTdHlsZSI6eyIkcmVmIjoiNjIifX0sIlBhcmVudFN0eWxlIjp7IiRyZWYiOiI1OSJ9fSwiVGl0bGVTdHlsZSI6eyIkaWQiOiIxOTIiLCJGb250U2V0dGluZ3MiOnsiJGlkIjoiMTkzIiwiRm9udFNpemUiOjExLCJGb250TmFtZSI6IkNhbGlicmkiLCJJc0JvbGQiOnRydWUsIklzSXRhbGljIjpmYWxzZSwiSXNVbmRlcmxpbmVkIjpmYWxzZSwiUGFyZW50U3R5bGUiOnsiJHJlZiI6IjY2In19LCJBdXRvU2l6ZSI6MCwiRm9yZWdyb3VuZCI6eyIkcmVmIjoiNjcifSwiTWF4V2lkdGgiOjIwMC4wLCJNYXhIZWlnaHQiOiJJbmZpbml0eSIsIlNtYXJ0Rm9yZWdyb3VuZElzQWN0aXZlIjpmYWxzZSwiSG9yaXpvbnRhbEFsaWdubWVudCI6MCwiVmVydGljYWxBbGlnbm1lbnQiOjAsIlNtYXJ0Rm9yZWdyb3VuZCI6bnVsbCwiTWFyZ2luIjp7IiRyZWYiOiI2OSJ9LCJQYWRkaW5nIjp7IiRyZWYiOiI3MCJ9LCJCYWNrZ3JvdW5kIjp7IiRyZWYiOiI3MSJ9LCJJc1Zpc2libGUiOnRydWUsIldpZHRoIjowLjAsIkhlaWdodCI6MC4wLCJCb3JkZXJTdHlsZSI6eyIkaWQiOiIxOTQiLCJMaW5lQ29sb3IiOm51bGwsIkxpbmVXZWlnaHQiOjAuMCwiTGluZVR5cGUiOjAsIlBhcmVudFN0eWxlIjpudWxsfSwiUGFyZW50U3R5bGUiOnsiJHJlZiI6IjY1In19LCJEYXRlU3R5bGUiOnsiJGlkIjoiMTk1IiwiRm9udFNldHRpbmdzIjp7IiRpZCI6IjE5NiIsIkZvbnRTaXplIjoxMCwiRm9udE5hbWUiOiJDYWxpYnJpIiwiSXNCb2xkIjpmYWxzZSwiSXNJdGFsaWMiOmZhbHNlLCJJc1VuZGVybGluZWQiOmZhbHNlLCJQYXJlbnRTdHlsZSI6eyIkcmVmIjoiNzMifX0sIkF1dG9TaXplIjowLCJGb3JlZ3JvdW5kIjp7IiRyZWYiOiI3NCJ9LCJNYXhXaWR0aCI6MjAwLjAsIk1heEhlaWdodCI6IkluZmluaXR5IiwiU21hcnRGb3JlZ3JvdW5kSXNBY3RpdmUiOmZhbHNlLCJIb3Jpem9udGFsQWxpZ25tZW50IjowLCJWZXJ0aWNhbEFsaWdubWVudCI6MCwiU21hcnRGb3JlZ3JvdW5kIjpudWxsLCJNYXJnaW4iOnsiJHJlZiI6Ijc2In0sIlBhZGRpbmciOnsiJHJlZiI6Ijc3In0sIkJhY2tncm91bmQiOnsiJHJlZiI6Ijc4In0sIklzVmlzaWJsZSI6dHJ1ZSwiV2lkdGgiOjAuMCwiSGVpZ2h0IjowLjAsIkJvcmRlclN0eWxlIjp7IiRpZCI6IjE5NyIsIkxpbmVDb2xvciI6bnVsbCwiTGluZVdlaWdodCI6MC4wLCJMaW5lVHlwZSI6MCwiUGFyZW50U3R5bGUiOm51bGx9LCJQYXJlbnRTdHlsZSI6eyIkcmVmIjoiNzIifX0sIkRhdGVGb3JtYXQiOnsiJHJlZiI6Ijc5In0sIklzVmlzaWJsZSI6dHJ1ZSwiUGFyZW50U3R5bGUiOnsiJHJlZiI6IjUzIn19LCJQb3NpdGlvbiI6eyJSYXRpbyI6MC4wLCJJc0N1c3RvbSI6ZmFsc2V9LCJJZCI6ImMzMGU3YzVhLTA0ZDUtNGFlMC04NDFiLTQ0M2JiNGRlNDIzZCIsIkltcG9ydElkIjpudWxsLCJUaXRsZSI6ItCh0YLQstC+0YDQtdC90L3RjyDQvtGB0L7QsdC40YHRgtC40YUg0LTQtdGC0LDQu9C10LkiLCJOb3RlIjpudWxsLCJIeXBlcmxpbmsiOm51bGwsIklzQ2hhbmdlZCI6ZmFsc2UsIklzTmV3IjpmYWxzZX0seyIkaWQiOiIxOTgiLCJEYXRlIjoiMjAxNy0wNy0wMVQyMzo1OTo1OS45OTlaIiwiU3R5bGUiOnsiJGlkIjoiMTk5IiwiU2hhcGUiOjIsIkNvbm5lY3Rvck1hcmdpbiI6eyIkcmVmIjoiNTQifSwiQ29ubmVjdG9yU3R5bGUiOnsiJGlkIjoiMjAwIiwiTGluZUNvbG9yIjp7IiRpZCI6IjIwMSIsIiR0eXBlIjoiTkxSRS5Db21tb24uRG9tLlNvbGlkQ29sb3JCcnVzaCwgTkxSRS5Db21tb24iLCJDb2xvciI6eyIkaWQiOiIyMDIiLCJBIjoxMjcsIlIiOjI2LCJHIjoxNzAsIkIiOjY2fX0sIkxpbmVXZWlnaHQiOjEuMCwiTGluZVR5cGUiOjAsIlBhcmVudFN0eWxlIjp7IiRyZWYiOiI1NSJ9fSwiSXNCZWxvd1RpbWViYW5kIjpmYWxzZSwiSGlkZURhdGUiOmZhbHNlLCJTaGFwZVNpemUiOjEsIlNwYWNpbmciOjIuMCwiUGFkZGluZyI6eyIkcmVmIjoiNTgifSwiU2hhcGVTdHlsZSI6eyIkaWQiOiIyMDMiLCJNYXJnaW4iOnsiJHJlZiI6IjYwIn0sIlBhZGRpbmciOnsiJHJlZiI6IjYxIn0sIkJhY2tncm91bmQiOnsiJGlkIjoiMjA0IiwiQ29sb3IiOnsiJGlkIjoiMjA1IiwiQSI6MjU1LCJSIjoyNiwiRyI6MTcwLCJCIjo2Nn19LCJJc1Zpc2libGUiOnRydWUsIldpZHRoIjoxOC4wLCJIZWlnaHQiOjIwLjAsIkJvcmRlclN0eWxlIjp7IiRpZCI6IjIwNiIsIkxpbmVDb2xvciI6eyIkcmVmIjoiNjMifSwiTGluZVdlaWdodCI6MC4wLCJMaW5lVHlwZSI6MCwiUGFyZW50U3R5bGUiOnsiJHJlZiI6IjYyIn19LCJQYXJlbnRTdHlsZSI6eyIkcmVmIjoiNTkifX0sIlRpdGxlU3R5bGUiOnsiJGlkIjoiMjA3IiwiRm9udFNldHRpbmdzIjp7IiRpZCI6IjIwOCIsIkZvbnRTaXplIjoxMSwiRm9udE5hbWUiOiJDYWxpYnJpIiwiSXNCb2xkIjp0cnVlLCJJc0l0YWxpYyI6ZmFsc2UsIklzVW5kZXJsaW5lZCI6ZmFsc2UsIlBhcmVudFN0eWxlIjp7IiRyZWYiOiI2NiJ9fSwiQXV0b1NpemUiOjAsIkZvcmVncm91bmQiOnsiJHJlZiI6IjY3In0sIk1heFdpZHRoIjoyMDAuMCwiTWF4SGVpZ2h0IjoiSW5maW5pdHkiLCJTbWFydEZvcmVncm91bmRJc0FjdGl2ZSI6ZmFsc2UsIkhvcml6b250YWxBbGlnbm1lbnQiOjAsIlZlcnRpY2FsQWxpZ25tZW50IjowLCJTbWFydEZvcmVncm91bmQiOm51bGwsIk1hcmdpbiI6eyIkcmVmIjoiNjkifSwiUGFkZGluZyI6eyIkcmVmIjoiNzAifSwiQmFja2dyb3VuZCI6eyIkcmVmIjoiNzEifSwiSXNWaXNpYmxlIjp0cnVlLCJXaWR0aCI6MC4wLCJIZWlnaHQiOjAuMCwiQm9yZGVyU3R5bGUiOnsiJGlkIjoiMjA5IiwiTGluZUNvbG9yIjpudWxsLCJMaW5lV2VpZ2h0IjowLjAsIkxpbmVUeXBlIjowLCJQYXJlbnRTdHlsZSI6bnVsbH0sIlBhcmVudFN0eWxlIjp7IiRyZWYiOiI2NSJ9fSwiRGF0ZVN0eWxlIjp7IiRpZCI6IjIxMCIsIkZvbnRTZXR0aW5ncyI6eyIkaWQiOiIyMTEiLCJGb250U2l6ZSI6MTAsIkZvbnROYW1lIjoiQ2FsaWJyaSIsIklzQm9sZCI6ZmFsc2UsIklzSXRhbGljIjpmYWxzZSwiSXNVbmRlcmxpbmVkIjpmYWxzZSwiUGFyZW50U3R5bGUiOnsiJHJlZiI6IjczIn19LCJBdXRvU2l6ZSI6MCwiRm9yZWdyb3VuZCI6eyIkcmVmIjoiNzQifSwiTWF4V2lkdGgiOjIwMC4wLCJNYXhIZWlnaHQiOiJJbmZpbml0eSIsIlNtYXJ0Rm9yZWdyb3VuZElzQWN0aXZlIjpmYWxzZSwiSG9yaXpvbnRhbEFsaWdubWVudCI6MCwiVmVydGljYWxBbGlnbm1lbnQiOjAsIlNtYXJ0Rm9yZWdyb3VuZCI6bnVsbCwiTWFyZ2luIjp7IiRyZWYiOiI3NiJ9LCJQYWRkaW5nIjp7IiRyZWYiOiI3NyJ9LCJCYWNrZ3JvdW5kIjp7IiRyZWYiOiI3OCJ9LCJJc1Zpc2libGUiOnRydWUsIldpZHRoIjowLjAsIkhlaWdodCI6MC4wLCJCb3JkZXJTdHlsZSI6eyIkaWQiOiIyMTIiLCJMaW5lQ29sb3IiOm51bGwsIkxpbmVXZWlnaHQiOjAuMCwiTGluZVR5cGUiOjAsIlBhcmVudFN0eWxlIjpudWxsfSwiUGFyZW50U3R5bGUiOnsiJHJlZiI6IjcyIn19LCJEYXRlRm9ybWF0Ijp7IiRyZWYiOiI3OSJ9LCJJc1Zpc2libGUiOnRydWUsIlBhcmVudFN0eWxlIjp7IiRyZWYiOiI1MyJ9fSwiUG9zaXRpb24iOnsiUmF0aW8iOjAuMCwiSXNDdXN0b20iOmZhbHNlfSwiSWQiOiI0ZjEwNWM5NS01NWY1LTRjOGYtYjI0Mi1lZGQyMGZiYzIyMjMiLCJJbXBvcnRJZCI6bnVsbCwiVGl0bGUiOiJLaWtzdGFydGVyIiwiTm90ZSI6bnVsbCwiSHlwZXJsaW5rIjpudWxsLCJJc0NoYW5nZWQiOmZhbHNlLCJJc05ldyI6ZmFsc2V9LHsiJGlkIjoiMjEzIiwiRGF0ZSI6IjIwMTctMTItMzFUMjM6NTk6NTkuOTk5WiIsIlN0eWxlIjp7IiRpZCI6IjIxNCIsIlNoYXBlIjoyLCJDb25uZWN0b3JNYXJnaW4iOnsiJHJlZiI6IjU0In0sIkNvbm5lY3RvclN0eWxlIjp7IiRpZCI6IjIxNSIsIkxpbmVDb2xvciI6eyIkaWQiOiIyMTYiLCIkdHlwZSI6Ik5MUkUuQ29tbW9uLkRvbS5Tb2xpZENvbG9yQnJ1c2gsIE5MUkUuQ29tbW9uIiwiQ29sb3IiOnsiJGlkIjoiMjE3IiwiQSI6MTI3LCJSIjoyMzQsIkciOjIyLCJCIjozMH19LCJMaW5lV2VpZ2h0IjoxLjAsIkxpbmVUeXBlIjowLCJQYXJlbnRTdHlsZSI6eyIkcmVmIjoiNTUifX0sIklzQmVsb3dUaW1lYmFuZCI6ZmFsc2UsIkhpZGVEYXRlIjpmYWxzZSwiU2hhcGVTaXplIjoxLCJTcGFjaW5nIjoyLjAsIlBhZGRpbmciOnsiJHJlZiI6IjU4In0sIlNoYXBlU3R5bGUiOnsiJGlkIjoiMjE4IiwiTWFyZ2luIjp7IiRyZWYiOiI2MCJ9LCJQYWRkaW5nIjp7IiRyZWYiOiI2MSJ9LCJCYWNrZ3JvdW5kIjp7IiRpZCI6IjIxOSIsIkNvbG9yIjp7IiRpZCI6IjIyMCIsIkEiOjI1NSwiUiI6MjM0LCJHIjoyMiwiQiI6MzB9fSwiSXNWaXNpYmxlIjp0cnVlLCJXaWR0aCI6MTguMCwiSGVpZ2h0IjoyMC4wLCJCb3JkZXJTdHlsZSI6eyIkaWQiOiIyMjEiLCJMaW5lQ29sb3IiOnsiJHJlZiI6IjYzIn0sIkxpbmVXZWlnaHQiOjAuMCwiTGluZVR5cGUiOjAsIlBhcmVudFN0eWxlIjp7IiRyZWYiOiI2MiJ9fSwiUGFyZW50U3R5bGUiOnsiJHJlZiI6IjU5In19LCJUaXRsZVN0eWxlIjp7IiRpZCI6IjIyMiIsIkZvbnRTZXR0aW5ncyI6eyIkaWQiOiIyMjMiLCJGb250U2l6ZSI6MTEsIkZvbnROYW1lIjoiQ2FsaWJyaSIsIklzQm9sZCI6dHJ1ZSwiSXNJdGFsaWMiOmZhbHNlLCJJc1VuZGVybGluZWQiOmZhbHNlLCJQYXJlbnRTdHlsZSI6eyIkcmVmIjoiNjYifX0sIkF1dG9TaXplIjowLCJGb3JlZ3JvdW5kIjp7IiRyZWYiOiI2NyJ9LCJNYXhXaWR0aCI6MjAwLjAsIk1heEhlaWdodCI6IkluZmluaXR5IiwiU21hcnRGb3JlZ3JvdW5kSXNBY3RpdmUiOmZhbHNlLCJIb3Jpem9udGFsQWxpZ25tZW50IjowLCJWZXJ0aWNhbEFsaWdubWVudCI6MCwiU21hcnRGb3JlZ3JvdW5kIjpudWxsLCJNYXJnaW4iOnsiJHJlZiI6IjY5In0sIlBhZGRpbmciOnsiJHJlZiI6IjcwIn0sIkJhY2tncm91bmQiOnsiJHJlZiI6IjcxIn0sIklzVmlzaWJsZSI6dHJ1ZSwiV2lkdGgiOjAuMCwiSGVpZ2h0IjowLjAsIkJvcmRlclN0eWxlIjp7IiRpZCI6IjIyNCIsIkxpbmVDb2xvciI6bnVsbCwiTGluZVdlaWdodCI6MC4wLCJMaW5lVHlwZSI6MCwiUGFyZW50U3R5bGUiOm51bGx9LCJQYXJlbnRTdHlsZSI6eyIkcmVmIjoiNjUifX0sIkRhdGVTdHlsZSI6eyIkaWQiOiIyMjUiLCJGb250U2V0dGluZ3MiOnsiJGlkIjoiMjI2IiwiRm9udFNpemUiOjEwLCJGb250TmFtZSI6IkNhbGlicmkiLCJJc0JvbGQiOmZhbHNlLCJJc0l0YWxpYyI6ZmFsc2UsIklzVW5kZXJsaW5lZCI6ZmFsc2UsIlBhcmVudFN0eWxlIjp7IiRyZWYiOiI3MyJ9fSwiQXV0b1NpemUiOjAsIkZvcmVncm91bmQiOnsiJHJlZiI6Ijc0In0sIk1heFdpZHRoIjoyMDAuMCwiTWF4SGVpZ2h0IjoiSW5maW5pdHkiLCJTbWFydEZvcmVncm91bmRJc0FjdGl2ZSI6ZmFsc2UsIkhvcml6b250YWxBbGlnbm1lbnQiOjAsIlZlcnRpY2FsQWxpZ25tZW50IjowLCJTbWFydEZvcmVncm91bmQiOm51bGwsIk1hcmdpbiI6eyIkcmVmIjoiNzYifSwiUGFkZGluZyI6eyIkcmVmIjoiNzcifSwiQmFja2dyb3VuZCI6eyIkcmVmIjoiNzgifSwiSXNWaXNpYmxlIjp0cnVlLCJXaWR0aCI6MC4wLCJIZWlnaHQiOjAuMCwiQm9yZGVyU3R5bGUiOnsiJGlkIjoiMjI3IiwiTGluZUNvbG9yIjpudWxsLCJMaW5lV2VpZ2h0IjowLjAsIkxpbmVUeXBlIjowLCJQYXJlbnRTdHlsZSI6bnVsbH0sIlBhcmVudFN0eWxlIjp7IiRyZWYiOiI3MiJ9fSwiRGF0ZUZvcm1hdCI6eyIkcmVmIjoiNzkifSwiSXNWaXNpYmxlIjp0cnVlLCJQYXJlbnRTdHlsZSI6eyIkcmVmIjoiNTMifX0sIlBvc2l0aW9uIjp7IlJhdGlvIjowLjAsIklzQ3VzdG9tIjpmYWxzZX0sIklkIjoiMTkyNGRjYmMtMDc1OS00NTIwLWIxZDYtNDNmNjQ3NWMxMGMyIiwiSW1wb3J0SWQiOm51bGwsIlRpdGxlIjoi0JfQsNCy0LXRgNGI0LXQvdC90Y8g0LrRltC90YbQtdCy0L7Qs9C+INGC0L7QstCw0YDRgyIsIk5vdGUiOm51bGwsIkh5cGVybGluayI6bnVsbCwiSXNDaGFuZ2VkIjpmYWxzZSwiSXNOZXciOmZhbHNlfSx7IiRpZCI6IjIyOCIsIkRhdGUiOiIyMDE4LTAxLTA3VDIzOjU5OjU5Ljk5OVoiLCJTdHlsZSI6eyIkaWQiOiIyMjkiLCJTaGFwZSI6MiwiQ29ubmVjdG9yTWFyZ2luIjp7IiRyZWYiOiI1NCJ9LCJDb25uZWN0b3JTdHlsZSI6eyIkaWQiOiIyMzAiLCJMaW5lQ29sb3IiOnsiJGlkIjoiMjMxIiwiJHR5cGUiOiJOTFJFLkNvbW1vbi5Eb20uU29saWRDb2xvckJydXNoLCBOTFJFLkNvbW1vbiIsIkNvbG9yIjp7IiRpZCI6IjIzMiIsIkEiOjEyNywiUiI6MTc4LCJHIjoxNCwiQiI6MTh9fSwiTGluZVdlaWdodCI6MS4wLCJMaW5lVHlwZSI6MCwiUGFyZW50U3R5bGUiOnsiJHJlZiI6IjU1In19LCJJc0JlbG93VGltZWJhbmQiOmZhbHNlLCJIaWRlRGF0ZSI6ZmFsc2UsIlNoYXBlU2l6ZSI6MSwiU3BhY2luZyI6Mi4wLCJQYWRkaW5nIjp7IiRyZWYiOiI1OCJ9LCJTaGFwZVN0eWxlIjp7IiRpZCI6IjIzMyIsIk1hcmdpbiI6eyIkcmVmIjoiNjAifSwiUGFkZGluZyI6eyIkcmVmIjoiNjEifSwiQmFja2dyb3VuZCI6eyIkaWQiOiIyMzQiLCJDb2xvciI6eyIkaWQiOiIyMzUiLCJBIjoyNTUsIlIiOjE3OCwiRyI6MTQsIkIiOjE4fX0sIklzVmlzaWJsZSI6dHJ1ZSwiV2lkdGgiOjE4LjAsIkhlaWdodCI6MjAuMCwiQm9yZGVyU3R5bGUiOnsiJGlkIjoiMjM2IiwiTGluZUNvbG9yIjp7IiRyZWYiOiI2MyJ9LCJMaW5lV2VpZ2h0IjowLjAsIkxpbmVUeXBlIjowLCJQYXJlbnRTdHlsZSI6eyIkcmVmIjoiNjIifX0sIlBhcmVudFN0eWxlIjp7IiRyZWYiOiI1OSJ9fSwiVGl0bGVTdHlsZSI6eyIkaWQiOiIyMzciLCJGb250U2V0dGluZ3MiOnsiJGlkIjoiMjM4IiwiRm9udFNpemUiOjExLCJGb250TmFtZSI6IkNhbGlicmkiLCJJc0JvbGQiOnRydWUsIklzSXRhbGljIjpmYWxzZSwiSXNVbmRlcmxpbmVkIjpmYWxzZSwiUGFyZW50U3R5bGUiOnsiJHJlZiI6IjY2In19LCJBdXRvU2l6ZSI6MCwiRm9yZWdyb3VuZCI6eyIkcmVmIjoiNjcifSwiTWF4V2lkdGgiOjIwMC4wLCJNYXhIZWlnaHQiOiJJbmZpbml0eSIsIlNtYXJ0Rm9yZWdyb3VuZElzQWN0aXZlIjpmYWxzZSwiSG9yaXpvbnRhbEFsaWdubWVudCI6MCwiVmVydGljYWxBbGlnbm1lbnQiOjAsIlNtYXJ0Rm9yZWdyb3VuZCI6bnVsbCwiTWFyZ2luIjp7IiRyZWYiOiI2OSJ9LCJQYWRkaW5nIjp7IiRyZWYiOiI3MCJ9LCJCYWNrZ3JvdW5kIjp7IiRyZWYiOiI3MSJ9LCJJc1Zpc2libGUiOnRydWUsIldpZHRoIjowLjAsIkhlaWdodCI6MC4wLCJCb3JkZXJTdHlsZSI6eyIkaWQiOiIyMzkiLCJMaW5lQ29sb3IiOm51bGwsIkxpbmVXZWlnaHQiOjAuMCwiTGluZVR5cGUiOjAsIlBhcmVudFN0eWxlIjpudWxsfSwiUGFyZW50U3R5bGUiOnsiJHJlZiI6IjY1In19LCJEYXRlU3R5bGUiOnsiJGlkIjoiMjQwIiwiRm9udFNldHRpbmdzIjp7IiRpZCI6IjI0MSIsIkZvbnRTaXplIjoxMCwiRm9udE5hbWUiOiJDYWxpYnJpIiwiSXNCb2xkIjpmYWxzZSwiSXNJdGFsaWMiOmZhbHNlLCJJc1VuZGVybGluZWQiOmZhbHNlLCJQYXJlbnRTdHlsZSI6eyIkcmVmIjoiNzMifX0sIkF1dG9TaXplIjowLCJGb3JlZ3JvdW5kIjp7IiRyZWYiOiI3NCJ9LCJNYXhXaWR0aCI6MjAwLjAsIk1heEhlaWdodCI6IkluZmluaXR5IiwiU21hcnRGb3JlZ3JvdW5kSXNBY3RpdmUiOmZhbHNlLCJIb3Jpem9udGFsQWxpZ25tZW50IjowLCJWZXJ0aWNhbEFsaWdubWVudCI6MCwiU21hcnRGb3JlZ3JvdW5kIjpudWxsLCJNYXJnaW4iOnsiJHJlZiI6Ijc2In0sIlBhZGRpbmciOnsiJHJlZiI6Ijc3In0sIkJhY2tncm91bmQiOnsiJHJlZiI6Ijc4In0sIklzVmlzaWJsZSI6dHJ1ZSwiV2lkdGgiOjAuMCwiSGVpZ2h0IjowLjAsIkJvcmRlclN0eWxlIjp7IiRpZCI6IjI0MiIsIkxpbmVDb2xvciI6bnVsbCwiTGluZVdlaWdodCI6MC4wLCJMaW5lVHlwZSI6MCwiUGFyZW50U3R5bGUiOm51bGx9LCJQYXJlbnRTdHlsZSI6eyIkcmVmIjoiNzIifX0sIkRhdGVGb3JtYXQiOnsiJHJlZiI6Ijc5In0sIklzVmlzaWJsZSI6dHJ1ZSwiUGFyZW50U3R5bGUiOnsiJHJlZiI6IjUzIn19LCJQb3NpdGlvbiI6eyJSYXRpbyI6MC4wLCJJc0N1c3RvbSI6ZmFsc2V9LCJJZCI6IjZjNDE4M2JiLTgzYjUtNDJmZC05NWI4LTI4NDFmN2NkMjk5MyIsIkltcG9ydElkIjpudWxsLCJUaXRsZSI6ItCf0L7Rh9Cw0YLQvtC6INC80LDRgdGB0L7QstC+0LPQviDQstC40LPQvtGC0L7QstC70LXQvdC90Y8iLCJOb3RlIjpudWxsLCJIeXBlcmxpbmsiOm51bGwsIklzQ2hhbmdlZCI6ZmFsc2UsIklzTmV3IjpmYWxzZX1dLCJUYXNrcyI6W3siJGlkIjoiMjQzIiwiR3JvdXBOYW1lIjpudWxsLCJTdGFydERhdGUiOiIyMDE2LTEwLTA3VDAwOjAwOjAwKzAzOjAwIiwiRW5kRGF0ZSI6IjIwMTctMDEtMTBUMjM6NTk6NTkuOTk5WiIsIlBlcmNlbnRhZ2VDb21wbGV0ZSI6bnVsbCwiU3R5bGUiOnsiJGlkIjoiMjQ0IiwiU2hhcGUiOjAsIlNoYXBlVGhpY2tuZXNzIjoxLCJEdXJhdGlvbkZvcm1hdCI6MCwiSW5jbHVkZU5vbldvcmtpbmdEYXlzSW5EdXJhdGlvbiI6ZmFsc2UsIlBlcmNlbnRhZ2VDb21wbGV0ZVN0eWxlIjp7IiRpZCI6IjI0NSIsIkZvbnRTZXR0aW5ncyI6eyIkaWQiOiIyNDYiLCJGb250U2l6ZSI6MTAsIkZvbnROYW1lIjoiQ2FsaWJyaS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TWFyZ2luIjp7IiRyZWYiOiI4NSJ9LCJQYWRkaW5nIjp7IiRyZWYiOiI4NiJ9LCJCYWNrZ3JvdW5kIjp7IiRyZWYiOiI4NyJ9LCJJc1Zpc2libGUiOnRydWUsIldpZHRoIjowLjAsIkhlaWdodCI6MC4wLCJCb3JkZXJTdHlsZSI6eyIkaWQiOiIyNDciLCJMaW5lQ29sb3IiOm51bGwsIkxpbmVXZWlnaHQiOjAuMCwiTGluZVR5cGUiOjAsIlBhcmVudFN0eWxlIjpudWxsfSwiUGFyZW50U3R5bGUiOnsiJHJlZiI6IjgxIn19LCJEdXJhdGlvblN0eWxlIjp7IiRpZCI6IjI0OCIsIkZvbnRTZXR0aW5ncyI6eyIkaWQiOiIyNDkiLCJGb250U2l6ZSI6MTAsIkZvbnROYW1lIjoiQ2FsaWJyaSIsIklzQm9sZCI6ZmFsc2UsIklzSXRhbGljIjpmYWxzZSwiSXNVbmRlcmxpbmVkIjpmYWxzZSwiUGFyZW50U3R5bGUiOnsiJHJlZiI6Ijg5In19LCJBdXRvU2l6ZSI6MCwiRm9yZWdyb3VuZCI6eyIkcmVmIjoiOTAifSwiTWF4V2lkdGgiOjIwMC4wLCJNYXhIZWlnaHQiOiJJbmZpbml0eSIsIlNtYXJ0Rm9yZWdyb3VuZElzQWN0aXZlIjpmYWxzZSwiSG9yaXpvbnRhbEFsaWdubWVudCI6MCwiVmVydGljYWxBbGlnbm1lbnQiOjAsIlNtYXJ0Rm9yZWdyb3VuZCI6bnVsbCwiTWFyZ2luIjp7IiRyZWYiOiI5MiJ9LCJQYWRkaW5nIjp7IiRyZWYiOiI5MyJ9LCJCYWNrZ3JvdW5kIjp7IiRyZWYiOiI5NCJ9LCJJc1Zpc2libGUiOnRydWUsIldpZHRoIjowLjAsIkhlaWdodCI6MC4wLCJCb3JkZXJTdHlsZSI6eyIkaWQiOiIyNTAiLCJMaW5lQ29sb3IiOm51bGwsIkxpbmVXZWlnaHQiOjAuMCwiTGluZVR5cGUiOjAsIlBhcmVudFN0eWxlIjpudWxsfSwiUGFyZW50U3R5bGUiOnsiJHJlZiI6Ijg4In19LCJIb3Jpem9udGFsQ29ubmVjdG9yU3R5bGUiOnsiJGlkIjoiMjUxIiwiTGluZUNvbG9yIjp7IiRyZWYiOiI5NiJ9LCJMaW5lV2VpZ2h0IjoxLjAsIkxpbmVUeXBlIjowLCJQYXJlbnRTdHlsZSI6eyIkcmVmIjoiOTUifX0sIlZlcnRpY2FsQ29ubmVjdG9yU3R5bGUiOnsiJGlkIjoiMjUyIiwiTGluZUNvbG9yIjp7IiRyZWYiOiI5OSJ9LCJMaW5lV2VpZ2h0IjoxLjAsIkxpbmVUeXBlIjowLCJQYXJlbnRTdHlsZSI6eyIkcmVmIjoiOTgifX0sIk1hcmdpbiI6bnVsbCwiU3RhcnREYXRlUG9zaXRpb24iOjQsIkVuZERhdGVQb3NpdGlvbiI6NCwiVGl0bGVQb3NpdGlvbiI6NSwiRHVyYXRpb25Qb3NpdGlvbiI6NiwiUGVyY2VudGFnZUNvbXBsZXRlZFBvc2l0aW9uIjo2LCJTcGFjaW5nIjo1LCJJc0JlbG93VGltZWJhbmQiOmZhbHNlLCJQZXJjZW50YWdlQ29tcGxldGVTaGFwZU9wYWNpdHkiOjM1LCJTaGFwZVN0eWxlIjp7IiRpZCI6IjI1MyIsIk1hcmdpbiI6eyIkcmVmIjoiMTAyIn0sIlBhZGRpbmciOnsiJHJlZiI6IjEwMyJ9LCJCYWNrZ3JvdW5kIjp7IiRpZCI6IjI1NCIsIkNvbG9yIjp7IiRpZCI6IjI1NSIsIkEiOjI1NSwiUiI6MCwiRyI6MTE0LCJCIjoxODh9fSwiSXNWaXNpYmxlIjp0cnVlLCJXaWR0aCI6MC4wLCJIZWlnaHQiOjE2LjAsIkJvcmRlclN0eWxlIjp7IiRpZCI6IjI1NiIsIkxpbmVDb2xvciI6eyIkcmVmIjoiMTA1In0sIkxpbmVXZWlnaHQiOjAuMCwiTGluZVR5cGUiOjAsIlBhcmVudFN0eWxlIjp7IiRyZWYiOiIxMDQifX0sIlBhcmVudFN0eWxlIjp7IiRyZWYiOiIxMDEifX0sIlRpdGxlU3R5bGUiOnsiJGlkIjoiMjU3IiwiRm9udFNldHRpbmdzIjp7IiRpZCI6IjI1OCIsIkZvbnRTaXplIjoxMSwiRm9udE5hbWUiOiJDYWxpYnJpIiwiSXNCb2xkIjp0cnVlLCJJc0l0YWxpYyI6ZmFsc2UsIklzVW5kZXJsaW5lZCI6ZmFsc2UsIlBhcmVudFN0eWxlIjp7IiRyZWYiOiIxMDgifX0sIkF1dG9TaXplIjowLCJGb3JlZ3JvdW5kIjp7IiRyZWYiOiIxMDkifSwiTWF4V2lkdGgiOjk2MC4wLCJNYXhIZWlnaHQiOiJJbmZpbml0eSIsIlNtYXJ0Rm9yZWdyb3VuZElzQWN0aXZlIjpmYWxzZSwiSG9yaXpvbnRhbEFsaWdubWVudCI6MSwiVmVydGljYWxBbGlnbm1lbnQiOjAsIlNtYXJ0Rm9yZWdyb3VuZCI6bnVsbCwiTWFyZ2luIjp7IiRyZWYiOiIxMTEifSwiUGFkZGluZyI6eyIkcmVmIjoiMTEyIn0sIkJhY2tncm91bmQiOnsiJHJlZiI6IjExMyJ9LCJJc1Zpc2libGUiOnRydWUsIldpZHRoIjowLjAsIkhlaWdodCI6MC4wLCJCb3JkZXJTdHlsZSI6eyIkaWQiOiIyNTkiLCJMaW5lQ29sb3IiOm51bGwsIkxpbmVXZWlnaHQiOjAuMCwiTGluZVR5cGUiOjAsIlBhcmVudFN0eWxlIjpudWxsfSwiUGFyZW50U3R5bGUiOnsiJHJlZiI6IjEwNyJ9fSwiRGF0ZVN0eWxlIjp7IiRpZCI6IjI2MCIsIkZvbnRTZXR0aW5ncyI6eyIkaWQiOiIyNjEiLCJGb250U2l6ZSI6MTAsIkZvbnROYW1lIjoiQ2FsaWJyaSIsIklzQm9sZCI6ZmFsc2UsIklzSXRhbGljIjpmYWxzZSwiSXNVbmRlcmxpbmVkIjpmYWxzZSwiUGFyZW50U3R5bGUiOnsiJHJlZiI6IjExNSJ9fSwiQXV0b1NpemUiOjAsIkZvcmVncm91bmQiOnsiJHJlZiI6IjExNiJ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I2MiIsIkxpbmVDb2xvciI6bnVsbCwiTGluZVdlaWdodCI6MC4wLCJMaW5lVHlwZSI6MCwiUGFyZW50U3R5bGUiOm51bGx9LCJQYXJlbnRTdHlsZSI6eyIkcmVmIjoiMTE0In19LCJEYXRlRm9ybWF0Ijp7IiRyZWYiOiIxMjEifSwiSXNWaXNpYmxlIjp0cnVlLCJQYXJlbnRTdHlsZSI6eyIkcmVmIjoiODAifX0sIkluZGV4IjoxLCJJZCI6ImI4M2NlMTM2LTVkYjMtNDg3YS04ZjY2LTliYTNmNThjMzQzZiIsIkltcG9ydElkIjpudWxsLCJUaXRsZSI6ItCg0L7Qt9GA0L7QsdC60LAg0L/QvtCy0L3RltGB0YLRjiDRhNGD0L3QutGG0ZbQvtC90YPRjtGH0L7Qs9C+INC/0YDQvtGC0L7RgtC40L/RgyIsIk5vdGUiOm51bGwsIkh5cGVybGluayI6bnVsbCwiSXNDaGFuZ2VkIjpmYWxzZSwiSXNOZXciOmZhbHNlfSx7IiRpZCI6IjI2MyIsIkdyb3VwTmFtZSI6bnVsbCwiU3RhcnREYXRlIjoiMjAxNi0xMi0zMVQwMDowMDowMFoiLCJFbmREYXRlIjoiMjAxNy0wMi0yOFQyMzo1OTo1OS45OTlaIiwiUGVyY2VudGFnZUNvbXBsZXRlIjpudWxsLCJTdHlsZSI6eyIkaWQiOiIyNjQiLCJTaGFwZSI6MCwiU2hhcGVUaGlja25lc3MiOjEsIkR1cmF0aW9uRm9ybWF0IjowLCJJbmNsdWRlTm9uV29ya2luZ0RheXNJbkR1cmF0aW9uIjpmYWxzZSwiUGVyY2VudGFnZUNvbXBsZXRlU3R5bGUiOnsiJGlkIjoiMjY1IiwiRm9udFNldHRpbmdzIjp7IiRpZCI6IjI2NiIsIkZvbnRTaXplIjoxMCwiRm9udE5hbWUiOiJDYWxpYnJp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NYXJnaW4iOnsiJHJlZiI6Ijg1In0sIlBhZGRpbmciOnsiJHJlZiI6Ijg2In0sIkJhY2tncm91bmQiOnsiJHJlZiI6Ijg3In0sIklzVmlzaWJsZSI6dHJ1ZSwiV2lkdGgiOjAuMCwiSGVpZ2h0IjowLjAsIkJvcmRlclN0eWxlIjp7IiRpZCI6IjI2NyIsIkxpbmVDb2xvciI6bnVsbCwiTGluZVdlaWdodCI6MC4wLCJMaW5lVHlwZSI6MCwiUGFyZW50U3R5bGUiOm51bGx9LCJQYXJlbnRTdHlsZSI6eyIkcmVmIjoiODEifX0sIkR1cmF0aW9uU3R5bGUiOnsiJGlkIjoiMjY4IiwiRm9udFNldHRpbmdzIjp7IiRpZCI6IjI2OSIsIkZvbnRTaXplIjoxMCwiRm9udE5hbWUiOiJDYWxpYnJpIiwiSXNCb2xkIjpmYWxzZSwiSXNJdGFsaWMiOmZhbHNlLCJJc1VuZGVybGluZWQiOmZhbHNlLCJQYXJlbnRTdHlsZSI6eyIkcmVmIjoiODkifX0sIkF1dG9TaXplIjowLCJGb3JlZ3JvdW5kIjp7IiRyZWYiOiI5MCJ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I3MCIsIkxpbmVDb2xvciI6bnVsbCwiTGluZVdlaWdodCI6MC4wLCJMaW5lVHlwZSI6MCwiUGFyZW50U3R5bGUiOm51bGx9LCJQYXJlbnRTdHlsZSI6eyIkcmVmIjoiODgifX0sIkhvcml6b250YWxDb25uZWN0b3JTdHlsZSI6eyIkaWQiOiIyNzEiLCJMaW5lQ29sb3IiOnsiJHJlZiI6Ijk2In0sIkxpbmVXZWlnaHQiOjEuMCwiTGluZVR5cGUiOjAsIlBhcmVudFN0eWxlIjp7IiRyZWYiOiI5NSJ9fSwiVmVydGljYWxDb25uZWN0b3JTdHlsZSI6eyIkaWQiOiIyNzIiLCJMaW5lQ29sb3IiOnsiJHJlZiI6Ijk5In0sIkxpbmVXZWlnaHQiOjEuMCwiTGluZVR5cGUiOjAsIlBhcmVudFN0eWxlIjp7IiRyZWYiOiI5OCJ9fSwiTWFyZ2luIjpudWxsLCJTdGFydERhdGVQb3NpdGlvbiI6NCwiRW5kRGF0ZVBvc2l0aW9uIjo0LCJUaXRsZVBvc2l0aW9uIjo1LCJEdXJhdGlvblBvc2l0aW9uIjo2LCJQZXJjZW50YWdlQ29tcGxldGVkUG9zaXRpb24iOjYsIlNwYWNpbmciOjUsIklzQmVsb3dUaW1lYmFuZCI6ZmFsc2UsIlBlcmNlbnRhZ2VDb21wbGV0ZVNoYXBlT3BhY2l0eSI6MzUsIlNoYXBlU3R5bGUiOnsiJGlkIjoiMjczIiwiTWFyZ2luIjp7IiRyZWYiOiIxMDIifSwiUGFkZGluZyI6eyIkcmVmIjoiMTAzIn0sIkJhY2tncm91bmQiOnsiJGlkIjoiMjc0IiwiQ29sb3IiOnsiJGlkIjoiMjc1IiwiQSI6MjU1LCJSIjo5MSwiRyI6MTU1LCJCIjoyMTN9fSwiSXNWaXNpYmxlIjp0cnVlLCJXaWR0aCI6MC4wLCJIZWlnaHQiOjE2LjAsIkJvcmRlclN0eWxlIjp7IiRpZCI6IjI3NiIsIkxpbmVDb2xvciI6eyIkcmVmIjoiMTA1In0sIkxpbmVXZWlnaHQiOjAuMCwiTGluZVR5cGUiOjAsIlBhcmVudFN0eWxlIjp7IiRyZWYiOiIxMDQifX0sIlBhcmVudFN0eWxlIjp7IiRyZWYiOiIxMDEifX0sIlRpdGxlU3R5bGUiOnsiJGlkIjoiMjc3IiwiRm9udFNldHRpbmdzIjp7IiRpZCI6IjI3OCIsIkZvbnRTaXplIjoxMSwiRm9udE5hbWUiOiJDYWxpYnJpIiwiSXNCb2xkIjp0cnVlLCJJc0l0YWxpYyI6ZmFsc2UsIklzVW5kZXJsaW5lZCI6ZmFsc2UsIlBhcmVudFN0eWxlIjp7IiRyZWYiOiIxMDgifX0sIkF1dG9TaXplIjowLCJGb3JlZ3JvdW5kIjp7IiRyZWYiOiIxMDkifSwiTWF4V2lkdGgiOjk2MC4wLCJNYXhIZWlnaHQiOiJJbmZpbml0eSIsIlNtYXJ0Rm9yZWdyb3VuZElzQWN0aXZlIjpmYWxzZSwiSG9yaXpvbnRhbEFsaWdubWVudCI6MSwiVmVydGljYWxBbGlnbm1lbnQiOjAsIlNtYXJ0Rm9yZWdyb3VuZCI6bnVsbCwiTWFyZ2luIjp7IiRyZWYiOiIxMTEifSwiUGFkZGluZyI6eyIkcmVmIjoiMTEyIn0sIkJhY2tncm91bmQiOnsiJHJlZiI6IjExMyJ9LCJJc1Zpc2libGUiOnRydWUsIldpZHRoIjowLjAsIkhlaWdodCI6MC4wLCJCb3JkZXJTdHlsZSI6eyIkaWQiOiIyNzkiLCJMaW5lQ29sb3IiOm51bGwsIkxpbmVXZWlnaHQiOjAuMCwiTGluZVR5cGUiOjAsIlBhcmVudFN0eWxlIjpudWxsfSwiUGFyZW50U3R5bGUiOnsiJHJlZiI6IjEwNyJ9fSwiRGF0ZVN0eWxlIjp7IiRpZCI6IjI4MCIsIkZvbnRTZXR0aW5ncyI6eyIkaWQiOiIyODEiLCJGb250U2l6ZSI6MTAsIkZvbnROYW1lIjoiQ2FsaWJyaSIsIklzQm9sZCI6ZmFsc2UsIklzSXRhbGljIjpmYWxzZSwiSXNVbmRlcmxpbmVkIjpmYWxzZSwiUGFyZW50U3R5bGUiOnsiJHJlZiI6IjExNSJ9fSwiQXV0b1NpemUiOjAsIkZvcmVncm91bmQiOnsiJHJlZiI6IjExNiJ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I4MiIsIkxpbmVDb2xvciI6bnVsbCwiTGluZVdlaWdodCI6MC4wLCJMaW5lVHlwZSI6MCwiUGFyZW50U3R5bGUiOm51bGx9LCJQYXJlbnRTdHlsZSI6eyIkcmVmIjoiMTE0In19LCJEYXRlRm9ybWF0Ijp7IiRyZWYiOiIxMjEifSwiSXNWaXNpYmxlIjp0cnVlLCJQYXJlbnRTdHlsZSI6eyIkcmVmIjoiODAifX0sIkluZGV4IjoyLCJJZCI6IjFiZWZjMTc1LWU4ZDQtNDdmNy1hMjU0LTY1NDgzMmI2ZDlmMSIsIkltcG9ydElkIjpudWxsLCJUaXRsZSI6ItCa0L7QvdC60YPRgNGB0LgiLCJOb3RlIjpudWxsLCJIeXBlcmxpbmsiOm51bGwsIklzQ2hhbmdlZCI6ZmFsc2UsIklzTmV3IjpmYWxzZX0seyIkaWQiOiIyODMiLCJHcm91cE5hbWUiOm51bGwsIlN0YXJ0RGF0ZSI6IjIwMTctMDEtMTJUMDA6MDA6MDBaIiwiRW5kRGF0ZSI6IjIwMTctMDMtMDhUMjM6NTk6NTkuOTk5WiIsIlBlcmNlbnRhZ2VDb21wbGV0ZSI6bnVsbCwiU3R5bGUiOnsiJGlkIjoiMjg0IiwiU2hhcGUiOjAsIlNoYXBlVGhpY2tuZXNzIjoxLCJEdXJhdGlvbkZvcm1hdCI6MCwiSW5jbHVkZU5vbldvcmtpbmdEYXlzSW5EdXJhdGlvbiI6ZmFsc2UsIlBlcmNlbnRhZ2VDb21wbGV0ZVN0eWxlIjp7IiRpZCI6IjI4NSIsIkZvbnRTZXR0aW5ncyI6eyIkaWQiOiIyODYiLCJGb250U2l6ZSI6MTAsIkZvbnROYW1lIjoiQ2FsaWJyaS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TWFyZ2luIjp7IiRyZWYiOiI4NSJ9LCJQYWRkaW5nIjp7IiRyZWYiOiI4NiJ9LCJCYWNrZ3JvdW5kIjp7IiRyZWYiOiI4NyJ9LCJJc1Zpc2libGUiOnRydWUsIldpZHRoIjowLjAsIkhlaWdodCI6MC4wLCJCb3JkZXJTdHlsZSI6eyIkaWQiOiIyODciLCJMaW5lQ29sb3IiOm51bGwsIkxpbmVXZWlnaHQiOjAuMCwiTGluZVR5cGUiOjAsIlBhcmVudFN0eWxlIjpudWxsfSwiUGFyZW50U3R5bGUiOnsiJHJlZiI6IjgxIn19LCJEdXJhdGlvblN0eWxlIjp7IiRpZCI6IjI4OCIsIkZvbnRTZXR0aW5ncyI6eyIkaWQiOiIyODkiLCJGb250U2l6ZSI6MTAsIkZvbnROYW1lIjoiQ2FsaWJyaSIsIklzQm9sZCI6ZmFsc2UsIklzSXRhbGljIjpmYWxzZSwiSXNVbmRlcmxpbmVkIjpmYWxzZSwiUGFyZW50U3R5bGUiOnsiJHJlZiI6Ijg5In19LCJBdXRvU2l6ZSI6MCwiRm9yZWdyb3VuZCI6eyIkcmVmIjoiOTAifSwiTWF4V2lkdGgiOjIwMC4wLCJNYXhIZWlnaHQiOiJJbmZpbml0eSIsIlNtYXJ0Rm9yZWdyb3VuZElzQWN0aXZlIjpmYWxzZSwiSG9yaXpvbnRhbEFsaWdubWVudCI6MCwiVmVydGljYWxBbGlnbm1lbnQiOjAsIlNtYXJ0Rm9yZWdyb3VuZCI6bnVsbCwiTWFyZ2luIjp7IiRyZWYiOiI5MiJ9LCJQYWRkaW5nIjp7IiRyZWYiOiI5MyJ9LCJCYWNrZ3JvdW5kIjp7IiRyZWYiOiI5NCJ9LCJJc1Zpc2libGUiOnRydWUsIldpZHRoIjowLjAsIkhlaWdodCI6MC4wLCJCb3JkZXJTdHlsZSI6eyIkaWQiOiIyOTAiLCJMaW5lQ29sb3IiOm51bGwsIkxpbmVXZWlnaHQiOjAuMCwiTGluZVR5cGUiOjAsIlBhcmVudFN0eWxlIjpudWxsfSwiUGFyZW50U3R5bGUiOnsiJHJlZiI6Ijg4In19LCJIb3Jpem9udGFsQ29ubmVjdG9yU3R5bGUiOnsiJGlkIjoiMjkxIiwiTGluZUNvbG9yIjp7IiRyZWYiOiI5NiJ9LCJMaW5lV2VpZ2h0IjoxLjAsIkxpbmVUeXBlIjowLCJQYXJlbnRTdHlsZSI6eyIkcmVmIjoiOTUifX0sIlZlcnRpY2FsQ29ubmVjdG9yU3R5bGUiOnsiJGlkIjoiMjkyIiwiTGluZUNvbG9yIjp7IiRyZWYiOiI5OSJ9LCJMaW5lV2VpZ2h0IjoxLjAsIkxpbmVUeXBlIjowLCJQYXJlbnRTdHlsZSI6eyIkcmVmIjoiOTgifX0sIk1hcmdpbiI6bnVsbCwiU3RhcnREYXRlUG9zaXRpb24iOjQsIkVuZERhdGVQb3NpdGlvbiI6NCwiVGl0bGVQb3NpdGlvbiI6NSwiRHVyYXRpb25Qb3NpdGlvbiI6NiwiUGVyY2VudGFnZUNvbXBsZXRlZFBvc2l0aW9uIjo2LCJTcGFjaW5nIjo1LCJJc0JlbG93VGltZWJhbmQiOmZhbHNlLCJQZXJjZW50YWdlQ29tcGxldGVTaGFwZU9wYWNpdHkiOjM1LCJTaGFwZVN0eWxlIjp7IiRpZCI6IjI5MyIsIk1hcmdpbiI6eyIkcmVmIjoiMTAyIn0sIlBhZGRpbmciOnsiJHJlZiI6IjEwMyJ9LCJCYWNrZ3JvdW5kIjp7IiRpZCI6IjI5NCIsIkNvbG9yIjp7IiRpZCI6IjI5NSIsIkEiOjI1NSwiUiI6MjM3LCJHIjoxMjUsIkIiOjQ5fX0sIklzVmlzaWJsZSI6dHJ1ZSwiV2lkdGgiOjAuMCwiSGVpZ2h0IjoxNi4wLCJCb3JkZXJTdHlsZSI6eyIkaWQiOiIyOTYiLCJMaW5lQ29sb3IiOnsiJHJlZiI6IjEwNSJ9LCJMaW5lV2VpZ2h0IjowLjAsIkxpbmVUeXBlIjowLCJQYXJlbnRTdHlsZSI6eyIkcmVmIjoiMTA0In19LCJQYXJlbnRTdHlsZSI6eyIkcmVmIjoiMTAxIn19LCJUaXRsZVN0eWxlIjp7IiRpZCI6IjI5NyIsIkZvbnRTZXR0aW5ncyI6eyIkaWQiOiIyOTgiLCJGb250U2l6ZSI6MTEsIkZvbnROYW1lIjoiQ2FsaWJyaSIsIklzQm9sZCI6dHJ1ZSwiSXNJdGFsaWMiOmZhbHNlLCJJc1VuZGVybGluZWQiOmZhbHNlLCJQYXJlbnRTdHlsZSI6eyIkcmVmIjoiMTA4In19LCJBdXRvU2l6ZSI6MCwiRm9yZWdyb3VuZCI6eyIkcmVmIjoiMTA5In0sIk1heFdpZHRoIjo5NjAuMCwiTWF4SGVpZ2h0IjoiSW5maW5pdHkiLCJTbWFydEZvcmVncm91bmRJc0FjdGl2ZSI6ZmFsc2UsIkhvcml6b250YWxBbGlnbm1lbnQiOjEsIlZlcnRpY2FsQWxpZ25tZW50IjowLCJTbWFydEZvcmVncm91bmQiOm51bGwsIk1hcmdpbiI6eyIkcmVmIjoiMTExIn0sIlBhZGRpbmciOnsiJHJlZiI6IjExMiJ9LCJCYWNrZ3JvdW5kIjp7IiRyZWYiOiIxMTMifSwiSXNWaXNpYmxlIjp0cnVlLCJXaWR0aCI6MC4wLCJIZWlnaHQiOjAuMCwiQm9yZGVyU3R5bGUiOnsiJGlkIjoiMjk5IiwiTGluZUNvbG9yIjpudWxsLCJMaW5lV2VpZ2h0IjowLjAsIkxpbmVUeXBlIjowLCJQYXJlbnRTdHlsZSI6bnVsbH0sIlBhcmVudFN0eWxlIjp7IiRyZWYiOiIxMDcifX0sIkRhdGVTdHlsZSI6eyIkaWQiOiIzMDAiLCJGb250U2V0dGluZ3MiOnsiJGlkIjoiMzAxIiwiRm9udFNpemUiOjEwLCJGb250TmFtZSI6IkNhbGlicmkiLCJJc0JvbGQiOmZhbHNlLCJJc0l0YWxpYyI6ZmFsc2UsIklzVW5kZXJsaW5lZCI6ZmFsc2UsIlBhcmVudFN0eWxlIjp7IiRyZWYiOiIxMTUifX0sIkF1dG9TaXplIjowLCJGb3JlZ3JvdW5kIjp7IiRyZWYiOiIxMTYifSwiTWF4V2lkdGgiOjIwMC4wLCJNYXhIZWlnaHQiOiJJbmZpbml0eSIsIlNtYXJ0Rm9yZWdyb3VuZElzQWN0aXZlIjpmYWxzZSwiSG9yaXpvbnRhbEFsaWdubWVudCI6MCwiVmVydGljYWxBbGlnbm1lbnQiOjAsIlNtYXJ0Rm9yZWdyb3VuZCI6bnVsbCwiTWFyZ2luIjp7IiRyZWYiOiIxMTgifSwiUGFkZGluZyI6eyIkcmVmIjoiMTE5In0sIkJhY2tncm91bmQiOnsiJHJlZiI6IjEyMCJ9LCJJc1Zpc2libGUiOnRydWUsIldpZHRoIjowLjAsIkhlaWdodCI6MC4wLCJCb3JkZXJTdHlsZSI6eyIkaWQiOiIzMDIiLCJMaW5lQ29sb3IiOm51bGwsIkxpbmVXZWlnaHQiOjAuMCwiTGluZVR5cGUiOjAsIlBhcmVudFN0eWxlIjpudWxsfSwiUGFyZW50U3R5bGUiOnsiJHJlZiI6IjExNCJ9fSwiRGF0ZUZvcm1hdCI6eyIkcmVmIjoiMTIxIn0sIklzVmlzaWJsZSI6dHJ1ZSwiUGFyZW50U3R5bGUiOnsiJHJlZiI6IjgwIn19LCJJbmRleCI6MywiSWQiOiJhYmZjMGU3ZC1iNjk2LTQxMjMtODA1YS1mMjgwYTE3ZGQ2ZjIiLCJJbXBvcnRJZCI6bnVsbCwiVGl0bGUiOiLQndCw0LHRltGAINC60L7QvNCw0L3QtNC4IiwiTm90ZSI6bnVsbCwiSHlwZXJsaW5rIjpudWxsLCJJc0NoYW5nZWQiOmZhbHNlLCJJc05ldyI6ZmFsc2V9LHsiJGlkIjoiMzAzIiwiR3JvdXBOYW1lIjpudWxsLCJTdGFydERhdGUiOiIyMDE3LTAzLTA5VDAwOjAwOjAwWiIsIkVuZERhdGUiOiIyMDE3LTA0LTA0VDIzOjU5OjU5Ljk5OVoiLCJQZXJjZW50YWdlQ29tcGxldGUiOm51bGwsIlN0eWxlIjp7IiRpZCI6IjMwNCIsIlNoYXBlIjowLCJTaGFwZVRoaWNrbmVzcyI6MSwiRHVyYXRpb25Gb3JtYXQiOjAsIkluY2x1ZGVOb25Xb3JraW5nRGF5c0luRHVyYXRpb24iOmZhbHNlLCJQZXJjZW50YWdlQ29tcGxldGVTdHlsZSI6eyIkaWQiOiIzMDUiLCJGb250U2V0dGluZ3MiOnsiJGlkIjoiMzA2IiwiRm9udFNpemUiOjEwLCJGb250TmFtZSI6IkNhbGlicmkiLCJJc0JvbGQiOmZhbHNlLCJJc0l0YWxpYyI6ZmFsc2UsIklzVW5kZXJsaW5lZCI6ZmFsc2UsIlBhcmVudFN0eWxlIjp7IiRyZWYiOiI4MiJ9fSwiQXV0b1NpemUiOjAsIkZvcmVncm91bmQiOnsiJHJlZiI6IjgzIn0sIk1heFdpZHRoIjoyMDAuMCwiTWF4SGVpZ2h0IjoiSW5maW5pdHkiLCJTbWFydEZvcmVncm91bmRJc0FjdGl2ZSI6ZmFsc2UsIkhvcml6b250YWxBbGlnbm1lbnQiOjAsIlZlcnRpY2FsQWxpZ25tZW50IjowLCJTbWFydEZvcmVncm91bmQiOm51bGwsIk1hcmdpbiI6eyIkcmVmIjoiODUifSwiUGFkZGluZyI6eyIkcmVmIjoiODYifSwiQmFja2dyb3VuZCI6eyIkcmVmIjoiODcifSwiSXNWaXNpYmxlIjp0cnVlLCJXaWR0aCI6MC4wLCJIZWlnaHQiOjAuMCwiQm9yZGVyU3R5bGUiOnsiJGlkIjoiMzA3IiwiTGluZUNvbG9yIjpudWxsLCJMaW5lV2VpZ2h0IjowLjAsIkxpbmVUeXBlIjowLCJQYXJlbnRTdHlsZSI6bnVsbH0sIlBhcmVudFN0eWxlIjp7IiRyZWYiOiI4MSJ9fSwiRHVyYXRpb25TdHlsZSI6eyIkaWQiOiIzMDgiLCJGb250U2V0dGluZ3MiOnsiJGlkIjoiMzA5IiwiRm9udFNpemUiOjEwLCJGb250TmFtZSI6IkNhbGlicmkiLCJJc0JvbGQiOmZhbHNlLCJJc0l0YWxpYyI6ZmFsc2UsIklzVW5kZXJsaW5lZCI6ZmFsc2UsIlBhcmVudFN0eWxlIjp7IiRyZWYiOiI4OSJ9fSwiQXV0b1NpemUiOjAsIkZvcmVncm91bmQiOnsiJHJlZiI6IjkwIn0sIk1heFdpZHRoIjoyMDAuMCwiTWF4SGVpZ2h0IjoiSW5maW5pdHkiLCJTbWFydEZvcmVncm91bmRJc0FjdGl2ZSI6ZmFsc2UsIkhvcml6b250YWxBbGlnbm1lbnQiOjAsIlZlcnRpY2FsQWxpZ25tZW50IjowLCJTbWFydEZvcmVncm91bmQiOm51bGwsIk1hcmdpbiI6eyIkcmVmIjoiOTIifSwiUGFkZGluZyI6eyIkcmVmIjoiOTMifSwiQmFja2dyb3VuZCI6eyIkcmVmIjoiOTQifSwiSXNWaXNpYmxlIjp0cnVlLCJXaWR0aCI6MC4wLCJIZWlnaHQiOjAuMCwiQm9yZGVyU3R5bGUiOnsiJGlkIjoiMzEwIiwiTGluZUNvbG9yIjpudWxsLCJMaW5lV2VpZ2h0IjowLjAsIkxpbmVUeXBlIjowLCJQYXJlbnRTdHlsZSI6bnVsbH0sIlBhcmVudFN0eWxlIjp7IiRyZWYiOiI4OCJ9fSwiSG9yaXpvbnRhbENvbm5lY3RvclN0eWxlIjp7IiRpZCI6IjMxMSIsIkxpbmVDb2xvciI6eyIkcmVmIjoiOTYifSwiTGluZVdlaWdodCI6MS4wLCJMaW5lVHlwZSI6MCwiUGFyZW50U3R5bGUiOnsiJHJlZiI6Ijk1In19LCJWZXJ0aWNhbENvbm5lY3RvclN0eWxlIjp7IiRpZCI6IjMxMiIsIkxpbmVDb2xvciI6eyIkcmVmIjoiOTkifSwiTGluZVdlaWdodCI6MS4wLCJMaW5lVHlwZSI6MCwiUGFyZW50U3R5bGUiOnsiJHJlZiI6Ijk4In19LCJNYXJnaW4iOm51bGwsIlN0YXJ0RGF0ZVBvc2l0aW9uIjo0LCJFbmREYXRlUG9zaXRpb24iOjQsIlRpdGxlUG9zaXRpb24iOjUsIkR1cmF0aW9uUG9zaXRpb24iOjYsIlBlcmNlbnRhZ2VDb21wbGV0ZWRQb3NpdGlvbiI6NiwiU3BhY2luZyI6NSwiSXNCZWxvd1RpbWViYW5kIjpmYWxzZSwiUGVyY2VudGFnZUNvbXBsZXRlU2hhcGVPcGFjaXR5IjozNSwiU2hhcGVTdHlsZSI6eyIkaWQiOiIzMTMiLCJNYXJnaW4iOnsiJHJlZiI6IjEwMiJ9LCJQYWRkaW5nIjp7IiRyZWYiOiIxMDMifSwiQmFja2dyb3VuZCI6eyIkaWQiOiIzMTQiLCJDb2xvciI6eyIkaWQiOiIzMTUiLCJBIjoyNTUsIlIiOjE2NSwiRyI6MTY1LCJCIjoxNjV9fSwiSXNWaXNpYmxlIjp0cnVlLCJXaWR0aCI6MC4wLCJIZWlnaHQiOjE2LjAsIkJvcmRlclN0eWxlIjp7IiRpZCI6IjMxNiIsIkxpbmVDb2xvciI6eyIkcmVmIjoiMTA1In0sIkxpbmVXZWlnaHQiOjAuMCwiTGluZVR5cGUiOjAsIlBhcmVudFN0eWxlIjp7IiRyZWYiOiIxMDQifX0sIlBhcmVudFN0eWxlIjp7IiRyZWYiOiIxMDEifX0sIlRpdGxlU3R5bGUiOnsiJGlkIjoiMzE3IiwiRm9udFNldHRpbmdzIjp7IiRpZCI6IjMxOCIsIkZvbnRTaXplIjoxMSwiRm9udE5hbWUiOiJDYWxpYnJpIiwiSXNCb2xkIjp0cnVlLCJJc0l0YWxpYyI6ZmFsc2UsIklzVW5kZXJsaW5lZCI6ZmFsc2UsIlBhcmVudFN0eWxlIjp7IiRyZWYiOiIxMDgifX0sIkF1dG9TaXplIjowLCJGb3JlZ3JvdW5kIjp7IiRyZWYiOiIxMDkifSwiTWF4V2lkdGgiOjk2MC4wLCJNYXhIZWlnaHQiOiJJbmZpbml0eSIsIlNtYXJ0Rm9yZWdyb3VuZElzQWN0aXZlIjpmYWxzZSwiSG9yaXpvbnRhbEFsaWdubWVudCI6MSwiVmVydGljYWxBbGlnbm1lbnQiOjAsIlNtYXJ0Rm9yZWdyb3VuZCI6bnVsbCwiTWFyZ2luIjp7IiRyZWYiOiIxMTEifSwiUGFkZGluZyI6eyIkcmVmIjoiMTEyIn0sIkJhY2tncm91bmQiOnsiJHJlZiI6IjExMyJ9LCJJc1Zpc2libGUiOnRydWUsIldpZHRoIjowLjAsIkhlaWdodCI6MC4wLCJCb3JkZXJTdHlsZSI6eyIkaWQiOiIzMTkiLCJMaW5lQ29sb3IiOm51bGwsIkxpbmVXZWlnaHQiOjAuMCwiTGluZVR5cGUiOjAsIlBhcmVudFN0eWxlIjpudWxsfSwiUGFyZW50U3R5bGUiOnsiJHJlZiI6IjEwNyJ9fSwiRGF0ZVN0eWxlIjp7IiRpZCI6IjMyMCIsIkZvbnRTZXR0aW5ncyI6eyIkaWQiOiIzMjEiLCJGb250U2l6ZSI6MTAsIkZvbnROYW1lIjoiQ2FsaWJyaSIsIklzQm9sZCI6ZmFsc2UsIklzSXRhbGljIjpmYWxzZSwiSXNVbmRlcmxpbmVkIjpmYWxzZSwiUGFyZW50U3R5bGUiOnsiJHJlZiI6IjExNSJ9fSwiQXV0b1NpemUiOjAsIkZvcmVncm91bmQiOnsiJHJlZiI6IjExNiJ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MyMiIsIkxpbmVDb2xvciI6bnVsbCwiTGluZVdlaWdodCI6MC4wLCJMaW5lVHlwZSI6MCwiUGFyZW50U3R5bGUiOm51bGx9LCJQYXJlbnRTdHlsZSI6eyIkcmVmIjoiMTE0In19LCJEYXRlRm9ybWF0Ijp7IiRyZWYiOiIxMjEifSwiSXNWaXNpYmxlIjp0cnVlLCJQYXJlbnRTdHlsZSI6eyIkcmVmIjoiODAifX0sIkluZGV4Ijo0LCJJZCI6IjRjNGUwODM4LTYyNTMtNDkxOC1iYThkLTY3M2NiMzMxNjI2MCIsIkltcG9ydElkIjpudWxsLCJUaXRsZSI6ItCg0L7Qt9GA0L7QsdC60LAg0LTQuNC30LDQudC90YMiLCJOb3RlIjpudWxsLCJIeXBlcmxpbmsiOm51bGwsIklzQ2hhbmdlZCI6ZmFsc2UsIklzTmV3IjpmYWxzZX0seyIkaWQiOiIzMjMiLCJHcm91cE5hbWUiOm51bGwsIlN0YXJ0RGF0ZSI6IjIwMTctMDQtMDFUMDA6MDA6MDBaIiwiRW5kRGF0ZSI6IjIwMTctMDYtMDFUMjM6NTk6NTkuOTk5WiIsIlBlcmNlbnRhZ2VDb21wbGV0ZSI6bnVsbCwiU3R5bGUiOnsiJGlkIjoiMzI0IiwiU2hhcGUiOjAsIlNoYXBlVGhpY2tuZXNzIjoxLCJEdXJhdGlvbkZvcm1hdCI6MCwiSW5jbHVkZU5vbldvcmtpbmdEYXlzSW5EdXJhdGlvbiI6ZmFsc2UsIlBlcmNlbnRhZ2VDb21wbGV0ZVN0eWxlIjp7IiRpZCI6IjMyNSIsIkZvbnRTZXR0aW5ncyI6eyIkaWQiOiIzMjYiLCJGb250U2l6ZSI6MTAsIkZvbnROYW1lIjoiQ2FsaWJyaS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TWFyZ2luIjp7IiRyZWYiOiI4NSJ9LCJQYWRkaW5nIjp7IiRyZWYiOiI4NiJ9LCJCYWNrZ3JvdW5kIjp7IiRyZWYiOiI4NyJ9LCJJc1Zpc2libGUiOnRydWUsIldpZHRoIjowLjAsIkhlaWdodCI6MC4wLCJCb3JkZXJTdHlsZSI6eyIkaWQiOiIzMjciLCJMaW5lQ29sb3IiOm51bGwsIkxpbmVXZWlnaHQiOjAuMCwiTGluZVR5cGUiOjAsIlBhcmVudFN0eWxlIjpudWxsfSwiUGFyZW50U3R5bGUiOnsiJHJlZiI6IjgxIn19LCJEdXJhdGlvblN0eWxlIjp7IiRpZCI6IjMyOCIsIkZvbnRTZXR0aW5ncyI6eyIkaWQiOiIzMjkiLCJGb250U2l6ZSI6MTAsIkZvbnROYW1lIjoiQ2FsaWJyaSIsIklzQm9sZCI6ZmFsc2UsIklzSXRhbGljIjpmYWxzZSwiSXNVbmRlcmxpbmVkIjpmYWxzZSwiUGFyZW50U3R5bGUiOnsiJHJlZiI6Ijg5In19LCJBdXRvU2l6ZSI6MCwiRm9yZWdyb3VuZCI6eyIkcmVmIjoiOTAifSwiTWF4V2lkdGgiOjIwMC4wLCJNYXhIZWlnaHQiOiJJbmZpbml0eSIsIlNtYXJ0Rm9yZWdyb3VuZElzQWN0aXZlIjpmYWxzZSwiSG9yaXpvbnRhbEFsaWdubWVudCI6MCwiVmVydGljYWxBbGlnbm1lbnQiOjAsIlNtYXJ0Rm9yZWdyb3VuZCI6bnVsbCwiTWFyZ2luIjp7IiRyZWYiOiI5MiJ9LCJQYWRkaW5nIjp7IiRyZWYiOiI5MyJ9LCJCYWNrZ3JvdW5kIjp7IiRyZWYiOiI5NCJ9LCJJc1Zpc2libGUiOnRydWUsIldpZHRoIjowLjAsIkhlaWdodCI6MC4wLCJCb3JkZXJTdHlsZSI6eyIkaWQiOiIzMzAiLCJMaW5lQ29sb3IiOm51bGwsIkxpbmVXZWlnaHQiOjAuMCwiTGluZVR5cGUiOjAsIlBhcmVudFN0eWxlIjpudWxsfSwiUGFyZW50U3R5bGUiOnsiJHJlZiI6Ijg4In19LCJIb3Jpem9udGFsQ29ubmVjdG9yU3R5bGUiOnsiJGlkIjoiMzMxIiwiTGluZUNvbG9yIjp7IiRyZWYiOiI5NiJ9LCJMaW5lV2VpZ2h0IjoxLjAsIkxpbmVUeXBlIjowLCJQYXJlbnRTdHlsZSI6eyIkcmVmIjoiOTUifX0sIlZlcnRpY2FsQ29ubmVjdG9yU3R5bGUiOnsiJGlkIjoiMzMyIiwiTGluZUNvbG9yIjp7IiRyZWYiOiI5OSJ9LCJMaW5lV2VpZ2h0IjoxLjAsIkxpbmVUeXBlIjowLCJQYXJlbnRTdHlsZSI6eyIkcmVmIjoiOTgifX0sIk1hcmdpbiI6bnVsbCwiU3RhcnREYXRlUG9zaXRpb24iOjQsIkVuZERhdGVQb3NpdGlvbiI6NCwiVGl0bGVQb3NpdGlvbiI6NSwiRHVyYXRpb25Qb3NpdGlvbiI6NiwiUGVyY2VudGFnZUNvbXBsZXRlZFBvc2l0aW9uIjo2LCJTcGFjaW5nIjo1LCJJc0JlbG93VGltZWJhbmQiOmZhbHNlLCJQZXJjZW50YWdlQ29tcGxldGVTaGFwZU9wYWNpdHkiOjM1LCJTaGFwZVN0eWxlIjp7IiRpZCI6IjMzMyIsIk1hcmdpbiI6eyIkcmVmIjoiMTAyIn0sIlBhZGRpbmciOnsiJHJlZiI6IjEwMyJ9LCJCYWNrZ3JvdW5kIjp7IiRpZCI6IjMzNCIsIkNvbG9yIjp7IiRpZCI6IjMzNSIsIkEiOjI1NSwiUiI6MjU1LCJHIjoxOTIsIkIiOjB9fSwiSXNWaXNpYmxlIjp0cnVlLCJXaWR0aCI6MC4wLCJIZWlnaHQiOjE2LjAsIkJvcmRlclN0eWxlIjp7IiRpZCI6IjMzNiIsIkxpbmVDb2xvciI6eyIkcmVmIjoiMTA1In0sIkxpbmVXZWlnaHQiOjAuMCwiTGluZVR5cGUiOjAsIlBhcmVudFN0eWxlIjp7IiRyZWYiOiIxMDQifX0sIlBhcmVudFN0eWxlIjp7IiRyZWYiOiIxMDEifX0sIlRpdGxlU3R5bGUiOnsiJGlkIjoiMzM3IiwiRm9udFNldHRpbmdzIjp7IiRpZCI6IjMzOCIsIkZvbnRTaXplIjoxMSwiRm9udE5hbWUiOiJDYWxpYnJpIiwiSXNCb2xkIjp0cnVlLCJJc0l0YWxpYyI6ZmFsc2UsIklzVW5kZXJsaW5lZCI6ZmFsc2UsIlBhcmVudFN0eWxlIjp7IiRyZWYiOiIxMDgifX0sIkF1dG9TaXplIjowLCJGb3JlZ3JvdW5kIjp7IiRyZWYiOiIxMDkifSwiTWF4V2lkdGgiOjk2MC4wLCJNYXhIZWlnaHQiOiJJbmZpbml0eSIsIlNtYXJ0Rm9yZWdyb3VuZElzQWN0aXZlIjpmYWxzZSwiSG9yaXpvbnRhbEFsaWdubWVudCI6MSwiVmVydGljYWxBbGlnbm1lbnQiOjAsIlNtYXJ0Rm9yZWdyb3VuZCI6bnVsbCwiTWFyZ2luIjp7IiRyZWYiOiIxMTEifSwiUGFkZGluZyI6eyIkcmVmIjoiMTEyIn0sIkJhY2tncm91bmQiOnsiJHJlZiI6IjExMyJ9LCJJc1Zpc2libGUiOnRydWUsIldpZHRoIjowLjAsIkhlaWdodCI6MC4wLCJCb3JkZXJTdHlsZSI6eyIkaWQiOiIzMzkiLCJMaW5lQ29sb3IiOm51bGwsIkxpbmVXZWlnaHQiOjAuMCwiTGluZVR5cGUiOjAsIlBhcmVudFN0eWxlIjpudWxsfSwiUGFyZW50U3R5bGUiOnsiJHJlZiI6IjEwNyJ9fSwiRGF0ZVN0eWxlIjp7IiRpZCI6IjM0MCIsIkZvbnRTZXR0aW5ncyI6eyIkaWQiOiIzNDEiLCJGb250U2l6ZSI6MTAsIkZvbnROYW1lIjoiQ2FsaWJyaSIsIklzQm9sZCI6ZmFsc2UsIklzSXRhbGljIjpmYWxzZSwiSXNVbmRlcmxpbmVkIjpmYWxzZSwiUGFyZW50U3R5bGUiOnsiJHJlZiI6IjExNSJ9fSwiQXV0b1NpemUiOjAsIkZvcmVncm91bmQiOnsiJHJlZiI6IjExNiJ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M0MiIsIkxpbmVDb2xvciI6bnVsbCwiTGluZVdlaWdodCI6MC4wLCJMaW5lVHlwZSI6MCwiUGFyZW50U3R5bGUiOm51bGx9LCJQYXJlbnRTdHlsZSI6eyIkcmVmIjoiMTE0In19LCJEYXRlRm9ybWF0Ijp7IiRyZWYiOiIxMjEifSwiSXNWaXNpYmxlIjp0cnVlLCJQYXJlbnRTdHlsZSI6eyIkcmVmIjoiODAifX0sIkluZGV4Ijo1LCJJZCI6Ijc0OWI4MGUwLTk5MjUtNGY3MC04MWVhLTk4YjljNTc4MDgxOSIsIkltcG9ydElkIjpudWxsLCJUaXRsZSI6ItCh0YLQstC+0YDQtdC90L3RjyDQvtGB0L7QsdC40YHRgtC40YUg0LTQtdGC0LDQu9C10LkiLCJOb3RlIjpudWxsLCJIeXBlcmxpbmsiOm51bGwsIklzQ2hhbmdlZCI6ZmFsc2UsIklzTmV3IjpmYWxzZX0seyIkaWQiOiIzNDMiLCJHcm91cE5hbWUiOm51bGwsIlN0YXJ0RGF0ZSI6IjIwMTctMDYtMDJUMDA6MDA6MDBaIiwiRW5kRGF0ZSI6IjIwMTctMDYtMTBUMjM6NTk6NTkuOTk5WiIsIlBlcmNlbnRhZ2VDb21wbGV0ZSI6bnVsbCwiU3R5bGUiOnsiJGlkIjoiMzQ0IiwiU2hhcGUiOjAsIlNoYXBlVGhpY2tuZXNzIjoxLCJEdXJhdGlvbkZvcm1hdCI6MCwiSW5jbHVkZU5vbldvcmtpbmdEYXlzSW5EdXJhdGlvbiI6ZmFsc2UsIlBlcmNlbnRhZ2VDb21wbGV0ZVN0eWxlIjp7IiRpZCI6IjM0NSIsIkZvbnRTZXR0aW5ncyI6eyIkaWQiOiIzNDYiLCJGb250U2l6ZSI6MTAsIkZvbnROYW1lIjoiQ2FsaWJyaS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TWFyZ2luIjp7IiRyZWYiOiI4NSJ9LCJQYWRkaW5nIjp7IiRyZWYiOiI4NiJ9LCJCYWNrZ3JvdW5kIjp7IiRyZWYiOiI4NyJ9LCJJc1Zpc2libGUiOnRydWUsIldpZHRoIjowLjAsIkhlaWdodCI6MC4wLCJCb3JkZXJTdHlsZSI6eyIkaWQiOiIzNDciLCJMaW5lQ29sb3IiOm51bGwsIkxpbmVXZWlnaHQiOjAuMCwiTGluZVR5cGUiOjAsIlBhcmVudFN0eWxlIjpudWxsfSwiUGFyZW50U3R5bGUiOnsiJHJlZiI6IjgxIn19LCJEdXJhdGlvblN0eWxlIjp7IiRpZCI6IjM0OCIsIkZvbnRTZXR0aW5ncyI6eyIkaWQiOiIzNDkiLCJGb250U2l6ZSI6MTAsIkZvbnROYW1lIjoiQ2FsaWJyaSIsIklzQm9sZCI6ZmFsc2UsIklzSXRhbGljIjpmYWxzZSwiSXNVbmRlcmxpbmVkIjpmYWxzZSwiUGFyZW50U3R5bGUiOnsiJHJlZiI6Ijg5In19LCJBdXRvU2l6ZSI6MCwiRm9yZWdyb3VuZCI6eyIkcmVmIjoiOTAifSwiTWF4V2lkdGgiOjIwMC4wLCJNYXhIZWlnaHQiOiJJbmZpbml0eSIsIlNtYXJ0Rm9yZWdyb3VuZElzQWN0aXZlIjpmYWxzZSwiSG9yaXpvbnRhbEFsaWdubWVudCI6MCwiVmVydGljYWxBbGlnbm1lbnQiOjAsIlNtYXJ0Rm9yZWdyb3VuZCI6bnVsbCwiTWFyZ2luIjp7IiRyZWYiOiI5MiJ9LCJQYWRkaW5nIjp7IiRyZWYiOiI5MyJ9LCJCYWNrZ3JvdW5kIjp7IiRyZWYiOiI5NCJ9LCJJc1Zpc2libGUiOnRydWUsIldpZHRoIjowLjAsIkhlaWdodCI6MC4wLCJCb3JkZXJTdHlsZSI6eyIkaWQiOiIzNTAiLCJMaW5lQ29sb3IiOm51bGwsIkxpbmVXZWlnaHQiOjAuMCwiTGluZVR5cGUiOjAsIlBhcmVudFN0eWxlIjpudWxsfSwiUGFyZW50U3R5bGUiOnsiJHJlZiI6Ijg4In19LCJIb3Jpem9udGFsQ29ubmVjdG9yU3R5bGUiOnsiJGlkIjoiMzUxIiwiTGluZUNvbG9yIjp7IiRyZWYiOiI5NiJ9LCJMaW5lV2VpZ2h0IjoxLjAsIkxpbmVUeXBlIjowLCJQYXJlbnRTdHlsZSI6eyIkcmVmIjoiOTUifX0sIlZlcnRpY2FsQ29ubmVjdG9yU3R5bGUiOnsiJGlkIjoiMzUyIiwiTGluZUNvbG9yIjp7IiRyZWYiOiI5OSJ9LCJMaW5lV2VpZ2h0IjoxLjAsIkxpbmVUeXBlIjowLCJQYXJlbnRTdHlsZSI6eyIkcmVmIjoiOTgifX0sIk1hcmdpbiI6bnVsbCwiU3RhcnREYXRlUG9zaXRpb24iOjQsIkVuZERhdGVQb3NpdGlvbiI6NCwiVGl0bGVQb3NpdGlvbiI6NSwiRHVyYXRpb25Qb3NpdGlvbiI6NiwiUGVyY2VudGFnZUNvbXBsZXRlZFBvc2l0aW9uIjo2LCJTcGFjaW5nIjo1LCJJc0JlbG93VGltZWJhbmQiOmZhbHNlLCJQZXJjZW50YWdlQ29tcGxldGVTaGFwZU9wYWNpdHkiOjM1LCJTaGFwZVN0eWxlIjp7IiRpZCI6IjM1MyIsIk1hcmdpbiI6eyIkcmVmIjoiMTAyIn0sIlBhZGRpbmciOnsiJHJlZiI6IjEwMyJ9LCJCYWNrZ3JvdW5kIjp7IiRpZCI6IjM1NCIsIkNvbG9yIjp7IiRpZCI6IjM1NSIsIkEiOjI1NSwiUiI6NjgsIkciOjExNCwiQiI6MTk2fX0sIklzVmlzaWJsZSI6dHJ1ZSwiV2lkdGgiOjAuMCwiSGVpZ2h0IjoxNi4wLCJCb3JkZXJTdHlsZSI6eyIkaWQiOiIzNTYiLCJMaW5lQ29sb3IiOnsiJHJlZiI6IjEwNSJ9LCJMaW5lV2VpZ2h0IjowLjAsIkxpbmVUeXBlIjowLCJQYXJlbnRTdHlsZSI6eyIkcmVmIjoiMTA0In19LCJQYXJlbnRTdHlsZSI6eyIkcmVmIjoiMTAxIn19LCJUaXRsZVN0eWxlIjp7IiRpZCI6IjM1NyIsIkZvbnRTZXR0aW5ncyI6eyIkaWQiOiIzNTgiLCJGb250U2l6ZSI6MTEsIkZvbnROYW1lIjoiQ2FsaWJyaSIsIklzQm9sZCI6dHJ1ZSwiSXNJdGFsaWMiOmZhbHNlLCJJc1VuZGVybGluZWQiOmZhbHNlLCJQYXJlbnRTdHlsZSI6eyIkcmVmIjoiMTA4In19LCJBdXRvU2l6ZSI6MCwiRm9yZWdyb3VuZCI6eyIkcmVmIjoiMTA5In0sIk1heFdpZHRoIjo5NjAuMCwiTWF4SGVpZ2h0IjoiSW5maW5pdHkiLCJTbWFydEZvcmVncm91bmRJc0FjdGl2ZSI6ZmFsc2UsIkhvcml6b250YWxBbGlnbm1lbnQiOjEsIlZlcnRpY2FsQWxpZ25tZW50IjowLCJTbWFydEZvcmVncm91bmQiOm51bGwsIk1hcmdpbiI6eyIkcmVmIjoiMTExIn0sIlBhZGRpbmciOnsiJHJlZiI6IjExMiJ9LCJCYWNrZ3JvdW5kIjp7IiRyZWYiOiIxMTMifSwiSXNWaXNpYmxlIjp0cnVlLCJXaWR0aCI6MC4wLCJIZWlnaHQiOjAuMCwiQm9yZGVyU3R5bGUiOnsiJGlkIjoiMzU5IiwiTGluZUNvbG9yIjpudWxsLCJMaW5lV2VpZ2h0IjowLjAsIkxpbmVUeXBlIjowLCJQYXJlbnRTdHlsZSI6bnVsbH0sIlBhcmVudFN0eWxlIjp7IiRyZWYiOiIxMDcifX0sIkRhdGVTdHlsZSI6eyIkaWQiOiIzNjAiLCJGb250U2V0dGluZ3MiOnsiJGlkIjoiMzYxIiwiRm9udFNpemUiOjEwLCJGb250TmFtZSI6IkNhbGlicmkiLCJJc0JvbGQiOmZhbHNlLCJJc0l0YWxpYyI6ZmFsc2UsIklzVW5kZXJsaW5lZCI6ZmFsc2UsIlBhcmVudFN0eWxlIjp7IiRyZWYiOiIxMTUifX0sIkF1dG9TaXplIjowLCJGb3JlZ3JvdW5kIjp7IiRyZWYiOiIxMTYifSwiTWF4V2lkdGgiOjIwMC4wLCJNYXhIZWlnaHQiOiJJbmZpbml0eSIsIlNtYXJ0Rm9yZWdyb3VuZElzQWN0aXZlIjpmYWxzZSwiSG9yaXpvbnRhbEFsaWdubWVudCI6MCwiVmVydGljYWxBbGlnbm1lbnQiOjAsIlNtYXJ0Rm9yZWdyb3VuZCI6bnVsbCwiTWFyZ2luIjp7IiRyZWYiOiIxMTgifSwiUGFkZGluZyI6eyIkcmVmIjoiMTE5In0sIkJhY2tncm91bmQiOnsiJHJlZiI6IjEyMCJ9LCJJc1Zpc2libGUiOnRydWUsIldpZHRoIjowLjAsIkhlaWdodCI6MC4wLCJCb3JkZXJTdHlsZSI6eyIkaWQiOiIzNjIiLCJMaW5lQ29sb3IiOm51bGwsIkxpbmVXZWlnaHQiOjAuMCwiTGluZVR5cGUiOjAsIlBhcmVudFN0eWxlIjpudWxsfSwiUGFyZW50U3R5bGUiOnsiJHJlZiI6IjExNCJ9fSwiRGF0ZUZvcm1hdCI6eyIkcmVmIjoiMTIxIn0sIklzVmlzaWJsZSI6dHJ1ZSwiUGFyZW50U3R5bGUiOnsiJHJlZiI6IjgwIn19LCJJbmRleCI6NiwiSWQiOiJjZTI1M2U4Yi05YWVkLTRmNmUtYTg5MS05MjNlZDRjMjEyNDgiLCJJbXBvcnRJZCI6bnVsbCwiVGl0bGUiOiLQl9Cx0ZbRgNC60LAiLCJOb3RlIjpudWxsLCJIeXBlcmxpbmsiOm51bGwsIklzQ2hhbmdlZCI6ZmFsc2UsIklzTmV3IjpmYWxzZX0seyIkaWQiOiIzNjMiLCJHcm91cE5hbWUiOm51bGwsIlN0YXJ0RGF0ZSI6IjIwMTctMDQtMDFUMDA6MDA6MDBaIiwiRW5kRGF0ZSI6IjIwMTctMDYtMzBUMjM6NTk6NTkuOTk5WiIsIlBlcmNlbnRhZ2VDb21wbGV0ZSI6bnVsbCwiU3R5bGUiOnsiJGlkIjoiMzY0IiwiU2hhcGUiOjAsIlNoYXBlVGhpY2tuZXNzIjoxLCJEdXJhdGlvbkZvcm1hdCI6MCwiSW5jbHVkZU5vbldvcmtpbmdEYXlzSW5EdXJhdGlvbiI6ZmFsc2UsIlBlcmNlbnRhZ2VDb21wbGV0ZVN0eWxlIjp7IiRpZCI6IjM2NSIsIkZvbnRTZXR0aW5ncyI6eyIkaWQiOiIzNjYiLCJGb250U2l6ZSI6MTAsIkZvbnROYW1lIjoiQ2FsaWJyaS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TWFyZ2luIjp7IiRyZWYiOiI4NSJ9LCJQYWRkaW5nIjp7IiRyZWYiOiI4NiJ9LCJCYWNrZ3JvdW5kIjp7IiRyZWYiOiI4NyJ9LCJJc1Zpc2libGUiOnRydWUsIldpZHRoIjowLjAsIkhlaWdodCI6MC4wLCJCb3JkZXJTdHlsZSI6eyIkaWQiOiIzNjciLCJMaW5lQ29sb3IiOm51bGwsIkxpbmVXZWlnaHQiOjAuMCwiTGluZVR5cGUiOjAsIlBhcmVudFN0eWxlIjpudWxsfSwiUGFyZW50U3R5bGUiOnsiJHJlZiI6IjgxIn19LCJEdXJhdGlvblN0eWxlIjp7IiRpZCI6IjM2OCIsIkZvbnRTZXR0aW5ncyI6eyIkaWQiOiIzNjkiLCJGb250U2l6ZSI6MTAsIkZvbnROYW1lIjoiQ2FsaWJyaSIsIklzQm9sZCI6ZmFsc2UsIklzSXRhbGljIjpmYWxzZSwiSXNVbmRlcmxpbmVkIjpmYWxzZSwiUGFyZW50U3R5bGUiOnsiJHJlZiI6Ijg5In19LCJBdXRvU2l6ZSI6MCwiRm9yZWdyb3VuZCI6eyIkcmVmIjoiOTAifSwiTWF4V2lkdGgiOjIwMC4wLCJNYXhIZWlnaHQiOiJJbmZpbml0eSIsIlNtYXJ0Rm9yZWdyb3VuZElzQWN0aXZlIjpmYWxzZSwiSG9yaXpvbnRhbEFsaWdubWVudCI6MCwiVmVydGljYWxBbGlnbm1lbnQiOjAsIlNtYXJ0Rm9yZWdyb3VuZCI6bnVsbCwiTWFyZ2luIjp7IiRyZWYiOiI5MiJ9LCJQYWRkaW5nIjp7IiRyZWYiOiI5MyJ9LCJCYWNrZ3JvdW5kIjp7IiRyZWYiOiI5NCJ9LCJJc1Zpc2libGUiOnRydWUsIldpZHRoIjowLjAsIkhlaWdodCI6MC4wLCJCb3JkZXJTdHlsZSI6eyIkaWQiOiIzNzAiLCJMaW5lQ29sb3IiOm51bGwsIkxpbmVXZWlnaHQiOjAuMCwiTGluZVR5cGUiOjAsIlBhcmVudFN0eWxlIjpudWxsfSwiUGFyZW50U3R5bGUiOnsiJHJlZiI6Ijg4In19LCJIb3Jpem9udGFsQ29ubmVjdG9yU3R5bGUiOnsiJGlkIjoiMzcxIiwiTGluZUNvbG9yIjp7IiRyZWYiOiI5NiJ9LCJMaW5lV2VpZ2h0IjoxLjAsIkxpbmVUeXBlIjowLCJQYXJlbnRTdHlsZSI6eyIkcmVmIjoiOTUifX0sIlZlcnRpY2FsQ29ubmVjdG9yU3R5bGUiOnsiJGlkIjoiMzcyIiwiTGluZUNvbG9yIjp7IiRyZWYiOiI5OSJ9LCJMaW5lV2VpZ2h0IjoxLjAsIkxpbmVUeXBlIjowLCJQYXJlbnRTdHlsZSI6eyIkcmVmIjoiOTgifX0sIk1hcmdpbiI6bnVsbCwiU3RhcnREYXRlUG9zaXRpb24iOjQsIkVuZERhdGVQb3NpdGlvbiI6NCwiVGl0bGVQb3NpdGlvbiI6NSwiRHVyYXRpb25Qb3NpdGlvbiI6NiwiUGVyY2VudGFnZUNvbXBsZXRlZFBvc2l0aW9uIjo2LCJTcGFjaW5nIjo1LCJJc0JlbG93VGltZWJhbmQiOmZhbHNlLCJQZXJjZW50YWdlQ29tcGxldGVTaGFwZU9wYWNpdHkiOjM1LCJTaGFwZVN0eWxlIjp7IiRpZCI6IjM3MyIsIk1hcmdpbiI6eyIkcmVmIjoiMTAyIn0sIlBhZGRpbmciOnsiJHJlZiI6IjEwMyJ9LCJCYWNrZ3JvdW5kIjp7IiRpZCI6IjM3NCIsIkNvbG9yIjp7IiRpZCI6IjM3NSIsIkEiOjI1NSwiUiI6MTExLCJHIjo0OSwiQiI6MTUyfX0sIklzVmlzaWJsZSI6dHJ1ZSwiV2lkdGgiOjAuMCwiSGVpZ2h0IjoxNi4wLCJCb3JkZXJTdHlsZSI6eyIkaWQiOiIzNzYiLCJMaW5lQ29sb3IiOnsiJHJlZiI6IjEwNSJ9LCJMaW5lV2VpZ2h0IjowLjAsIkxpbmVUeXBlIjowLCJQYXJlbnRTdHlsZSI6eyIkcmVmIjoiMTA0In19LCJQYXJlbnRTdHlsZSI6eyIkcmVmIjoiMTAxIn19LCJUaXRsZVN0eWxlIjp7IiRpZCI6IjM3NyIsIkZvbnRTZXR0aW5ncyI6eyIkaWQiOiIzNzgiLCJGb250U2l6ZSI6MTEsIkZvbnROYW1lIjoiQ2FsaWJyaSIsIklzQm9sZCI6dHJ1ZSwiSXNJdGFsaWMiOmZhbHNlLCJJc1VuZGVybGluZWQiOmZhbHNlLCJQYXJlbnRTdHlsZSI6eyIkcmVmIjoiMTA4In19LCJBdXRvU2l6ZSI6MCwiRm9yZWdyb3VuZCI6eyIkcmVmIjoiMTA5In0sIk1heFdpZHRoIjo5NjAuMCwiTWF4SGVpZ2h0IjoiSW5maW5pdHkiLCJTbWFydEZvcmVncm91bmRJc0FjdGl2ZSI6ZmFsc2UsIkhvcml6b250YWxBbGlnbm1lbnQiOjEsIlZlcnRpY2FsQWxpZ25tZW50IjowLCJTbWFydEZvcmVncm91bmQiOm51bGwsIk1hcmdpbiI6eyIkcmVmIjoiMTExIn0sIlBhZGRpbmciOnsiJHJlZiI6IjExMiJ9LCJCYWNrZ3JvdW5kIjp7IiRyZWYiOiIxMTMifSwiSXNWaXNpYmxlIjp0cnVlLCJXaWR0aCI6MC4wLCJIZWlnaHQiOjAuMCwiQm9yZGVyU3R5bGUiOnsiJGlkIjoiMzc5IiwiTGluZUNvbG9yIjpudWxsLCJMaW5lV2VpZ2h0IjowLjAsIkxpbmVUeXBlIjowLCJQYXJlbnRTdHlsZSI6bnVsbH0sIlBhcmVudFN0eWxlIjp7IiRyZWYiOiIxMDcifX0sIkRhdGVTdHlsZSI6eyIkaWQiOiIzODAiLCJGb250U2V0dGluZ3MiOnsiJGlkIjoiMzgxIiwiRm9udFNpemUiOjEwLCJGb250TmFtZSI6IkNhbGlicmkiLCJJc0JvbGQiOmZhbHNlLCJJc0l0YWxpYyI6ZmFsc2UsIklzVW5kZXJsaW5lZCI6ZmFsc2UsIlBhcmVudFN0eWxlIjp7IiRyZWYiOiIxMTUifX0sIkF1dG9TaXplIjowLCJGb3JlZ3JvdW5kIjp7IiRyZWYiOiIxMTYifSwiTWF4V2lkdGgiOjIwMC4wLCJNYXhIZWlnaHQiOiJJbmZpbml0eSIsIlNtYXJ0Rm9yZWdyb3VuZElzQWN0aXZlIjpmYWxzZSwiSG9yaXpvbnRhbEFsaWdubWVudCI6MCwiVmVydGljYWxBbGlnbm1lbnQiOjAsIlNtYXJ0Rm9yZWdyb3VuZCI6bnVsbCwiTWFyZ2luIjp7IiRyZWYiOiIxMTgifSwiUGFkZGluZyI6eyIkcmVmIjoiMTE5In0sIkJhY2tncm91bmQiOnsiJHJlZiI6IjEyMCJ9LCJJc1Zpc2libGUiOnRydWUsIldpZHRoIjowLjAsIkhlaWdodCI6MC4wLCJCb3JkZXJTdHlsZSI6eyIkaWQiOiIzODIiLCJMaW5lQ29sb3IiOm51bGwsIkxpbmVXZWlnaHQiOjAuMCwiTGluZVR5cGUiOjAsIlBhcmVudFN0eWxlIjpudWxsfSwiUGFyZW50U3R5bGUiOnsiJHJlZiI6IjExNCJ9fSwiRGF0ZUZvcm1hdCI6eyIkcmVmIjoiMTIxIn0sIklzVmlzaWJsZSI6dHJ1ZSwiUGFyZW50U3R5bGUiOnsiJHJlZiI6IjgwIn19LCJJbmRleCI6NywiSWQiOiJjZWI3ZjkwZC05ZWM4LTRkOGYtYTQyMy0zNGU5YTU2MTkxODciLCJJbXBvcnRJZCI6bnVsbCwiVGl0bGUiOiLQn9GA0L7Qs9GA0LDQvNGD0LLQsNC90L3RjyIsIk5vdGUiOm51bGwsIkh5cGVybGluayI6bnVsbCwiSXNDaGFuZ2VkIjpmYWxzZSwiSXNOZXciOmZhbHNlfSx7IiRpZCI6IjM4MyIsIkdyb3VwTmFtZSI6bnVsbCwiU3RhcnREYXRlIjoiMjAxNy0wNy0wMVQwMDowMDowMFoiLCJFbmREYXRlIjoiMjAxNy0wNy0zMVQyMzo1OTo1OS45OTlaIiwiUGVyY2VudGFnZUNvbXBsZXRlIjpudWxsLCJTdHlsZSI6eyIkaWQiOiIzODQiLCJTaGFwZSI6MCwiU2hhcGVUaGlja25lc3MiOjEsIkR1cmF0aW9uRm9ybWF0IjowLCJJbmNsdWRlTm9uV29ya2luZ0RheXNJbkR1cmF0aW9uIjpmYWxzZSwiUGVyY2VudGFnZUNvbXBsZXRlU3R5bGUiOnsiJGlkIjoiMzg1IiwiRm9udFNldHRpbmdzIjp7IiRpZCI6IjM4NiIsIkZvbnRTaXplIjoxMCwiRm9udE5hbWUiOiJDYWxpYnJp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NYXJnaW4iOnsiJHJlZiI6Ijg1In0sIlBhZGRpbmciOnsiJHJlZiI6Ijg2In0sIkJhY2tncm91bmQiOnsiJHJlZiI6Ijg3In0sIklzVmlzaWJsZSI6dHJ1ZSwiV2lkdGgiOjAuMCwiSGVpZ2h0IjowLjAsIkJvcmRlclN0eWxlIjp7IiRpZCI6IjM4NyIsIkxpbmVDb2xvciI6bnVsbCwiTGluZVdlaWdodCI6MC4wLCJMaW5lVHlwZSI6MCwiUGFyZW50U3R5bGUiOm51bGx9LCJQYXJlbnRTdHlsZSI6eyIkcmVmIjoiODEifX0sIkR1cmF0aW9uU3R5bGUiOnsiJGlkIjoiMzg4IiwiRm9udFNldHRpbmdzIjp7IiRpZCI6IjM4OSIsIkZvbnRTaXplIjoxMCwiRm9udE5hbWUiOiJDYWxpYnJpIiwiSXNCb2xkIjpmYWxzZSwiSXNJdGFsaWMiOmZhbHNlLCJJc1VuZGVybGluZWQiOmZhbHNlLCJQYXJlbnRTdHlsZSI6eyIkcmVmIjoiODkifX0sIkF1dG9TaXplIjowLCJGb3JlZ3JvdW5kIjp7IiRyZWYiOiI5MCJ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M5MCIsIkxpbmVDb2xvciI6bnVsbCwiTGluZVdlaWdodCI6MC4wLCJMaW5lVHlwZSI6MCwiUGFyZW50U3R5bGUiOm51bGx9LCJQYXJlbnRTdHlsZSI6eyIkcmVmIjoiODgifX0sIkhvcml6b250YWxDb25uZWN0b3JTdHlsZSI6eyIkaWQiOiIzOTEiLCJMaW5lQ29sb3IiOnsiJHJlZiI6Ijk2In0sIkxpbmVXZWlnaHQiOjEuMCwiTGluZVR5cGUiOjAsIlBhcmVudFN0eWxlIjp7IiRyZWYiOiI5NSJ9fSwiVmVydGljYWxDb25uZWN0b3JTdHlsZSI6eyIkaWQiOiIzOTIiLCJMaW5lQ29sb3IiOnsiJHJlZiI6Ijk5In0sIkxpbmVXZWlnaHQiOjEuMCwiTGluZVR5cGUiOjAsIlBhcmVudFN0eWxlIjp7IiRyZWYiOiI5OCJ9fSwiTWFyZ2luIjpudWxsLCJTdGFydERhdGVQb3NpdGlvbiI6NCwiRW5kRGF0ZVBvc2l0aW9uIjo0LCJUaXRsZVBvc2l0aW9uIjo1LCJEdXJhdGlvblBvc2l0aW9uIjo2LCJQZXJjZW50YWdlQ29tcGxldGVkUG9zaXRpb24iOjYsIlNwYWNpbmciOjUsIklzQmVsb3dUaW1lYmFuZCI6ZmFsc2UsIlBlcmNlbnRhZ2VDb21wbGV0ZVNoYXBlT3BhY2l0eSI6MzUsIlNoYXBlU3R5bGUiOnsiJGlkIjoiMzkzIiwiTWFyZ2luIjp7IiRyZWYiOiIxMDIifSwiUGFkZGluZyI6eyIkcmVmIjoiMTAzIn0sIkJhY2tncm91bmQiOnsiJGlkIjoiMzk0IiwiQ29sb3IiOnsiJGlkIjoiMzk1IiwiQSI6MjU1LCJSIjoxMTIsIkciOjE3MywiQiI6NzF9fSwiSXNWaXNpYmxlIjp0cnVlLCJXaWR0aCI6MC4wLCJIZWlnaHQiOjE2LjAsIkJvcmRlclN0eWxlIjp7IiRpZCI6IjM5NiIsIkxpbmVDb2xvciI6eyIkcmVmIjoiMTA1In0sIkxpbmVXZWlnaHQiOjAuMCwiTGluZVR5cGUiOjAsIlBhcmVudFN0eWxlIjp7IiRyZWYiOiIxMDQifX0sIlBhcmVudFN0eWxlIjp7IiRyZWYiOiIxMDEifX0sIlRpdGxlU3R5bGUiOnsiJGlkIjoiMzk3IiwiRm9udFNldHRpbmdzIjp7IiRpZCI6IjM5OCIsIkZvbnRTaXplIjoxMSwiRm9udE5hbWUiOiJDYWxpYnJpIiwiSXNCb2xkIjp0cnVlLCJJc0l0YWxpYyI6ZmFsc2UsIklzVW5kZXJsaW5lZCI6ZmFsc2UsIlBhcmVudFN0eWxlIjp7IiRyZWYiOiIxMDgifX0sIkF1dG9TaXplIjowLCJGb3JlZ3JvdW5kIjp7IiRyZWYiOiIxMDkifSwiTWF4V2lkdGgiOjk2MC4wLCJNYXhIZWlnaHQiOiJJbmZpbml0eSIsIlNtYXJ0Rm9yZWdyb3VuZElzQWN0aXZlIjpmYWxzZSwiSG9yaXpvbnRhbEFsaWdubWVudCI6MSwiVmVydGljYWxBbGlnbm1lbnQiOjAsIlNtYXJ0Rm9yZWdyb3VuZCI6bnVsbCwiTWFyZ2luIjp7IiRyZWYiOiIxMTEifSwiUGFkZGluZyI6eyIkcmVmIjoiMTEyIn0sIkJhY2tncm91bmQiOnsiJHJlZiI6IjExMyJ9LCJJc1Zpc2libGUiOnRydWUsIldpZHRoIjowLjAsIkhlaWdodCI6MC4wLCJCb3JkZXJTdHlsZSI6eyIkaWQiOiIzOTkiLCJMaW5lQ29sb3IiOm51bGwsIkxpbmVXZWlnaHQiOjAuMCwiTGluZVR5cGUiOjAsIlBhcmVudFN0eWxlIjpudWxsfSwiUGFyZW50U3R5bGUiOnsiJHJlZiI6IjEwNyJ9fSwiRGF0ZVN0eWxlIjp7IiRpZCI6IjQwMCIsIkZvbnRTZXR0aW5ncyI6eyIkaWQiOiI0MDEiLCJGb250U2l6ZSI6MTAsIkZvbnROYW1lIjoiQ2FsaWJyaSIsIklzQm9sZCI6ZmFsc2UsIklzSXRhbGljIjpmYWxzZSwiSXNVbmRlcmxpbmVkIjpmYWxzZSwiUGFyZW50U3R5bGUiOnsiJHJlZiI6IjExNSJ9fSwiQXV0b1NpemUiOjAsIkZvcmVncm91bmQiOnsiJHJlZiI6IjExNiJ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QwMiIsIkxpbmVDb2xvciI6bnVsbCwiTGluZVdlaWdodCI6MC4wLCJMaW5lVHlwZSI6MCwiUGFyZW50U3R5bGUiOm51bGx9LCJQYXJlbnRTdHlsZSI6eyIkcmVmIjoiMTE0In19LCJEYXRlRm9ybWF0Ijp7IiRyZWYiOiIxMjEifSwiSXNWaXNpYmxlIjp0cnVlLCJQYXJlbnRTdHlsZSI6eyIkcmVmIjoiODAifX0sIkluZGV4Ijo4LCJJZCI6IjIyMzk3MWE4LTE2MzYtNDMxMy1iYjljLWNlNTY1M2Q5Nzc2YSIsIkltcG9ydElkIjpudWxsLCJUaXRsZSI6Iktpa3N0YXJ0ZXIiLCJOb3RlIjpudWxsLCJIeXBlcmxpbmsiOm51bGwsIklzQ2hhbmdlZCI6ZmFsc2UsIklzTmV3IjpmYWxzZX0seyIkaWQiOiI0MDMiLCJHcm91cE5hbWUiOm51bGwsIlN0YXJ0RGF0ZSI6IjIwMTctMDgtMDFUMDA6MDA6MDBaIiwiRW5kRGF0ZSI6IjIwMTctMDktMzBUMjM6NTk6NTkuOTk5WiIsIlBlcmNlbnRhZ2VDb21wbGV0ZSI6bnVsbCwiU3R5bGUiOnsiJGlkIjoiNDA0IiwiU2hhcGUiOjAsIlNoYXBlVGhpY2tuZXNzIjoxLCJEdXJhdGlvbkZvcm1hdCI6MCwiSW5jbHVkZU5vbldvcmtpbmdEYXlzSW5EdXJhdGlvbiI6ZmFsc2UsIlBlcmNlbnRhZ2VDb21wbGV0ZVN0eWxlIjp7IiRpZCI6IjQwNSIsIkZvbnRTZXR0aW5ncyI6eyIkaWQiOiI0MDYiLCJGb250U2l6ZSI6MTAsIkZvbnROYW1lIjoiQ2FsaWJyaS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TWFyZ2luIjp7IiRyZWYiOiI4NSJ9LCJQYWRkaW5nIjp7IiRyZWYiOiI4NiJ9LCJCYWNrZ3JvdW5kIjp7IiRyZWYiOiI4NyJ9LCJJc1Zpc2libGUiOnRydWUsIldpZHRoIjowLjAsIkhlaWdodCI6MC4wLCJCb3JkZXJTdHlsZSI6eyIkaWQiOiI0MDciLCJMaW5lQ29sb3IiOm51bGwsIkxpbmVXZWlnaHQiOjAuMCwiTGluZVR5cGUiOjAsIlBhcmVudFN0eWxlIjpudWxsfSwiUGFyZW50U3R5bGUiOnsiJHJlZiI6IjgxIn19LCJEdXJhdGlvblN0eWxlIjp7IiRpZCI6IjQwOCIsIkZvbnRTZXR0aW5ncyI6eyIkaWQiOiI0MDkiLCJGb250U2l6ZSI6MTAsIkZvbnROYW1lIjoiQ2FsaWJyaSIsIklzQm9sZCI6ZmFsc2UsIklzSXRhbGljIjpmYWxzZSwiSXNVbmRlcmxpbmVkIjpmYWxzZSwiUGFyZW50U3R5bGUiOnsiJHJlZiI6Ijg5In19LCJBdXRvU2l6ZSI6MCwiRm9yZWdyb3VuZCI6eyIkcmVmIjoiOTAifSwiTWF4V2lkdGgiOjIwMC4wLCJNYXhIZWlnaHQiOiJJbmZpbml0eSIsIlNtYXJ0Rm9yZWdyb3VuZElzQWN0aXZlIjpmYWxzZSwiSG9yaXpvbnRhbEFsaWdubWVudCI6MCwiVmVydGljYWxBbGlnbm1lbnQiOjAsIlNtYXJ0Rm9yZWdyb3VuZCI6bnVsbCwiTWFyZ2luIjp7IiRyZWYiOiI5MiJ9LCJQYWRkaW5nIjp7IiRyZWYiOiI5MyJ9LCJCYWNrZ3JvdW5kIjp7IiRyZWYiOiI5NCJ9LCJJc1Zpc2libGUiOnRydWUsIldpZHRoIjowLjAsIkhlaWdodCI6MC4wLCJCb3JkZXJTdHlsZSI6eyIkaWQiOiI0MTAiLCJMaW5lQ29sb3IiOm51bGwsIkxpbmVXZWlnaHQiOjAuMCwiTGluZVR5cGUiOjAsIlBhcmVudFN0eWxlIjpudWxsfSwiUGFyZW50U3R5bGUiOnsiJHJlZiI6Ijg4In19LCJIb3Jpem9udGFsQ29ubmVjdG9yU3R5bGUiOnsiJGlkIjoiNDExIiwiTGluZUNvbG9yIjp7IiRyZWYiOiI5NiJ9LCJMaW5lV2VpZ2h0IjoxLjAsIkxpbmVUeXBlIjowLCJQYXJlbnRTdHlsZSI6eyIkcmVmIjoiOTUifX0sIlZlcnRpY2FsQ29ubmVjdG9yU3R5bGUiOnsiJGlkIjoiNDEyIiwiTGluZUNvbG9yIjp7IiRyZWYiOiI5OSJ9LCJMaW5lV2VpZ2h0IjoxLjAsIkxpbmVUeXBlIjowLCJQYXJlbnRTdHlsZSI6eyIkcmVmIjoiOTgifX0sIk1hcmdpbiI6bnVsbCwiU3RhcnREYXRlUG9zaXRpb24iOjQsIkVuZERhdGVQb3NpdGlvbiI6NCwiVGl0bGVQb3NpdGlvbiI6NSwiRHVyYXRpb25Qb3NpdGlvbiI6NiwiUGVyY2VudGFnZUNvbXBsZXRlZFBvc2l0aW9uIjo2LCJTcGFjaW5nIjo1LCJJc0JlbG93VGltZWJhbmQiOmZhbHNlLCJQZXJjZW50YWdlQ29tcGxldGVTaGFwZU9wYWNpdHkiOjM1LCJTaGFwZVN0eWxlIjp7IiRpZCI6IjQxMyIsIk1hcmdpbiI6eyIkcmVmIjoiMTAyIn0sIlBhZGRpbmciOnsiJHJlZiI6IjEwMyJ9LCJCYWNrZ3JvdW5kIjp7IiRpZCI6IjQxNCIsIkNvbG9yIjp7IiRpZCI6IjQxNSIsIkEiOjI1NSwiUiI6NjgsIkciOjg0LCJCIjoxMDZ9fSwiSXNWaXNpYmxlIjp0cnVlLCJXaWR0aCI6MC4wLCJIZWlnaHQiOjE2LjAsIkJvcmRlclN0eWxlIjp7IiRpZCI6IjQxNiIsIkxpbmVDb2xvciI6eyIkcmVmIjoiMTA1In0sIkxpbmVXZWlnaHQiOjAuMCwiTGluZVR5cGUiOjAsIlBhcmVudFN0eWxlIjp7IiRyZWYiOiIxMDQifX0sIlBhcmVudFN0eWxlIjp7IiRyZWYiOiIxMDEifX0sIlRpdGxlU3R5bGUiOnsiJGlkIjoiNDE3IiwiRm9udFNldHRpbmdzIjp7IiRpZCI6IjQxOCIsIkZvbnRTaXplIjoxMSwiRm9udE5hbWUiOiJDYWxpYnJpIiwiSXNCb2xkIjp0cnVlLCJJc0l0YWxpYyI6ZmFsc2UsIklzVW5kZXJsaW5lZCI6ZmFsc2UsIlBhcmVudFN0eWxlIjp7IiRyZWYiOiIxMDgifX0sIkF1dG9TaXplIjowLCJGb3JlZ3JvdW5kIjp7IiRyZWYiOiIxMDkifSwiTWF4V2lkdGgiOjk2MC4wLCJNYXhIZWlnaHQiOiJJbmZpbml0eSIsIlNtYXJ0Rm9yZWdyb3VuZElzQWN0aXZlIjpmYWxzZSwiSG9yaXpvbnRhbEFsaWdubWVudCI6MSwiVmVydGljYWxBbGlnbm1lbnQiOjAsIlNtYXJ0Rm9yZWdyb3VuZCI6bnVsbCwiTWFyZ2luIjp7IiRyZWYiOiIxMTEifSwiUGFkZGluZyI6eyIkcmVmIjoiMTEyIn0sIkJhY2tncm91bmQiOnsiJHJlZiI6IjExMyJ9LCJJc1Zpc2libGUiOnRydWUsIldpZHRoIjowLjAsIkhlaWdodCI6MC4wLCJCb3JkZXJTdHlsZSI6eyIkaWQiOiI0MTkiLCJMaW5lQ29sb3IiOm51bGwsIkxpbmVXZWlnaHQiOjAuMCwiTGluZVR5cGUiOjAsIlBhcmVudFN0eWxlIjpudWxsfSwiUGFyZW50U3R5bGUiOnsiJHJlZiI6IjEwNyJ9fSwiRGF0ZVN0eWxlIjp7IiRpZCI6IjQyMCIsIkZvbnRTZXR0aW5ncyI6eyIkaWQiOiI0MjEiLCJGb250U2l6ZSI6MTAsIkZvbnROYW1lIjoiQ2FsaWJyaSIsIklzQm9sZCI6ZmFsc2UsIklzSXRhbGljIjpmYWxzZSwiSXNVbmRlcmxpbmVkIjpmYWxzZSwiUGFyZW50U3R5bGUiOnsiJHJlZiI6IjExNSJ9fSwiQXV0b1NpemUiOjAsIkZvcmVncm91bmQiOnsiJHJlZiI6IjExNiJ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QyMiIsIkxpbmVDb2xvciI6bnVsbCwiTGluZVdlaWdodCI6MC4wLCJMaW5lVHlwZSI6MCwiUGFyZW50U3R5bGUiOm51bGx9LCJQYXJlbnRTdHlsZSI6eyIkcmVmIjoiMTE0In19LCJEYXRlRm9ybWF0Ijp7IiRyZWYiOiIxMjEifSwiSXNWaXNpYmxlIjp0cnVlLCJQYXJlbnRTdHlsZSI6eyIkcmVmIjoiODAifX0sIkluZGV4Ijo5LCJJZCI6Ijk2ZDYzZjMzLWUwNjYtNDc0Zi1hOWIyLTJhM2VkN2YxZTc1YSIsIkltcG9ydElkIjpudWxsLCJUaXRsZSI6ItCX0LDQstC10YDRiNC10L3QvdGPINC60ZbQvdGG0LXQstC+0LPQviDRgtC+0LLQsNGA0YMiLCJOb3RlIjpudWxsLCJIeXBlcmxpbmsiOm51bGwsIklzQ2hhbmdlZCI6ZmFsc2UsIklzTmV3IjpmYWxzZX0seyIkaWQiOiI0MjMiLCJHcm91cE5hbWUiOm51bGwsIlN0YXJ0RGF0ZSI6IjIwMTctMTAtMDFUMDA6MDA6MDBaIiwiRW5kRGF0ZSI6IjIwMTctMTAtMDhUMjM6NTk6NTkuOTk5WiIsIlBlcmNlbnRhZ2VDb21wbGV0ZSI6bnVsbCwiU3R5bGUiOnsiJGlkIjoiNDI0IiwiU2hhcGUiOjAsIlNoYXBlVGhpY2tuZXNzIjoxLCJEdXJhdGlvbkZvcm1hdCI6MCwiSW5jbHVkZU5vbldvcmtpbmdEYXlzSW5EdXJhdGlvbiI6ZmFsc2UsIlBlcmNlbnRhZ2VDb21wbGV0ZVN0eWxlIjp7IiRpZCI6IjQyNSIsIkZvbnRTZXR0aW5ncyI6eyIkaWQiOiI0MjYiLCJGb250U2l6ZSI6MTAsIkZvbnROYW1lIjoiQ2FsaWJyaS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TWFyZ2luIjp7IiRyZWYiOiI4NSJ9LCJQYWRkaW5nIjp7IiRyZWYiOiI4NiJ9LCJCYWNrZ3JvdW5kIjp7IiRyZWYiOiI4NyJ9LCJJc1Zpc2libGUiOnRydWUsIldpZHRoIjowLjAsIkhlaWdodCI6MC4wLCJCb3JkZXJTdHlsZSI6eyIkaWQiOiI0MjciLCJMaW5lQ29sb3IiOm51bGwsIkxpbmVXZWlnaHQiOjAuMCwiTGluZVR5cGUiOjAsIlBhcmVudFN0eWxlIjpudWxsfSwiUGFyZW50U3R5bGUiOnsiJHJlZiI6IjgxIn19LCJEdXJhdGlvblN0eWxlIjp7IiRpZCI6IjQyOCIsIkZvbnRTZXR0aW5ncyI6eyIkaWQiOiI0MjkiLCJGb250U2l6ZSI6MTAsIkZvbnROYW1lIjoiQ2FsaWJyaSIsIklzQm9sZCI6ZmFsc2UsIklzSXRhbGljIjpmYWxzZSwiSXNVbmRlcmxpbmVkIjpmYWxzZSwiUGFyZW50U3R5bGUiOnsiJHJlZiI6Ijg5In19LCJBdXRvU2l6ZSI6MCwiRm9yZWdyb3VuZCI6eyIkcmVmIjoiOTAifSwiTWF4V2lkdGgiOjIwMC4wLCJNYXhIZWlnaHQiOiJJbmZpbml0eSIsIlNtYXJ0Rm9yZWdyb3VuZElzQWN0aXZlIjpmYWxzZSwiSG9yaXpvbnRhbEFsaWdubWVudCI6MCwiVmVydGljYWxBbGlnbm1lbnQiOjAsIlNtYXJ0Rm9yZWdyb3VuZCI6bnVsbCwiTWFyZ2luIjp7IiRyZWYiOiI5MiJ9LCJQYWRkaW5nIjp7IiRyZWYiOiI5MyJ9LCJCYWNrZ3JvdW5kIjp7IiRyZWYiOiI5NCJ9LCJJc1Zpc2libGUiOnRydWUsIldpZHRoIjowLjAsIkhlaWdodCI6MC4wLCJCb3JkZXJTdHlsZSI6eyIkaWQiOiI0MzAiLCJMaW5lQ29sb3IiOm51bGwsIkxpbmVXZWlnaHQiOjAuMCwiTGluZVR5cGUiOjAsIlBhcmVudFN0eWxlIjpudWxsfSwiUGFyZW50U3R5bGUiOnsiJHJlZiI6Ijg4In19LCJIb3Jpem9udGFsQ29ubmVjdG9yU3R5bGUiOnsiJGlkIjoiNDMxIiwiTGluZUNvbG9yIjp7IiRyZWYiOiI5NiJ9LCJMaW5lV2VpZ2h0IjoxLjAsIkxpbmVUeXBlIjowLCJQYXJlbnRTdHlsZSI6eyIkcmVmIjoiOTUifX0sIlZlcnRpY2FsQ29ubmVjdG9yU3R5bGUiOnsiJGlkIjoiNDMyIiwiTGluZUNvbG9yIjp7IiRyZWYiOiI5OSJ9LCJMaW5lV2VpZ2h0IjoxLjAsIkxpbmVUeXBlIjowLCJQYXJlbnRTdHlsZSI6eyIkcmVmIjoiOTgifX0sIk1hcmdpbiI6bnVsbCwiU3RhcnREYXRlUG9zaXRpb24iOjQsIkVuZERhdGVQb3NpdGlvbiI6NCwiVGl0bGVQb3NpdGlvbiI6NSwiRHVyYXRpb25Qb3NpdGlvbiI6NiwiUGVyY2VudGFnZUNvbXBsZXRlZFBvc2l0aW9uIjo2LCJTcGFjaW5nIjo1LCJJc0JlbG93VGltZWJhbmQiOmZhbHNlLCJQZXJjZW50YWdlQ29tcGxldGVTaGFwZU9wYWNpdHkiOjM1LCJTaGFwZVN0eWxlIjp7IiRpZCI6IjQzMyIsIk1hcmdpbiI6eyIkcmVmIjoiMTAyIn0sIlBhZGRpbmciOnsiJHJlZiI6IjEwMyJ9LCJCYWNrZ3JvdW5kIjp7IiRpZCI6IjQzNCIsIkNvbG9yIjp7IiRpZCI6IjQzNSIsIkEiOjI1NSwiUiI6MjM0LCJHIjoyMiwiQiI6MzB9fSwiSXNWaXNpYmxlIjp0cnVlLCJXaWR0aCI6MC4wLCJIZWlnaHQiOjE2LjAsIkJvcmRlclN0eWxlIjp7IiRpZCI6IjQzNiIsIkxpbmVDb2xvciI6eyIkcmVmIjoiMTA1In0sIkxpbmVXZWlnaHQiOjAuMCwiTGluZVR5cGUiOjAsIlBhcmVudFN0eWxlIjp7IiRyZWYiOiIxMDQifX0sIlBhcmVudFN0eWxlIjp7IiRyZWYiOiIxMDEifX0sIlRpdGxlU3R5bGUiOnsiJGlkIjoiNDM3IiwiRm9udFNldHRpbmdzIjp7IiRpZCI6IjQzOCIsIkZvbnRTaXplIjoxMSwiRm9udE5hbWUiOiJDYWxpYnJpIiwiSXNCb2xkIjp0cnVlLCJJc0l0YWxpYyI6ZmFsc2UsIklzVW5kZXJsaW5lZCI6ZmFsc2UsIlBhcmVudFN0eWxlIjp7IiRyZWYiOiIxMDgifX0sIkF1dG9TaXplIjowLCJGb3JlZ3JvdW5kIjp7IiRyZWYiOiIxMDkifSwiTWF4V2lkdGgiOjk2MC4wLCJNYXhIZWlnaHQiOiJJbmZpbml0eSIsIlNtYXJ0Rm9yZWdyb3VuZElzQWN0aXZlIjpmYWxzZSwiSG9yaXpvbnRhbEFsaWdubWVudCI6MSwiVmVydGljYWxBbGlnbm1lbnQiOjAsIlNtYXJ0Rm9yZWdyb3VuZCI6bnVsbCwiTWFyZ2luIjp7IiRyZWYiOiIxMTEifSwiUGFkZGluZyI6eyIkcmVmIjoiMTEyIn0sIkJhY2tncm91bmQiOnsiJHJlZiI6IjExMyJ9LCJJc1Zpc2libGUiOnRydWUsIldpZHRoIjowLjAsIkhlaWdodCI6MC4wLCJCb3JkZXJTdHlsZSI6eyIkaWQiOiI0MzkiLCJMaW5lQ29sb3IiOm51bGwsIkxpbmVXZWlnaHQiOjAuMCwiTGluZVR5cGUiOjAsIlBhcmVudFN0eWxlIjpudWxsfSwiUGFyZW50U3R5bGUiOnsiJHJlZiI6IjEwNyJ9fSwiRGF0ZVN0eWxlIjp7IiRpZCI6IjQ0MCIsIkZvbnRTZXR0aW5ncyI6eyIkaWQiOiI0NDEiLCJGb250U2l6ZSI6MTAsIkZvbnROYW1lIjoiQ2FsaWJyaSIsIklzQm9sZCI6ZmFsc2UsIklzSXRhbGljIjpmYWxzZSwiSXNVbmRlcmxpbmVkIjpmYWxzZSwiUGFyZW50U3R5bGUiOnsiJHJlZiI6IjExNSJ9fSwiQXV0b1NpemUiOjAsIkZvcmVncm91bmQiOnsiJHJlZiI6IjExNiJ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Q0MiIsIkxpbmVDb2xvciI6bnVsbCwiTGluZVdlaWdodCI6MC4wLCJMaW5lVHlwZSI6MCwiUGFyZW50U3R5bGUiOm51bGx9LCJQYXJlbnRTdHlsZSI6eyIkcmVmIjoiMTE0In19LCJEYXRlRm9ybWF0Ijp7IiRyZWYiOiIxMjEifSwiSXNWaXNpYmxlIjp0cnVlLCJQYXJlbnRTdHlsZSI6eyIkcmVmIjoiODAifX0sIkluZGV4IjoxMCwiSWQiOiI5ZmQ3ZjQyYi0yOThkLTRmODItYjAyNy0zMTIzMTU1ODEwN2QiLCJJbXBvcnRJZCI6bnVsbCwiVGl0bGUiOiLQn9C+0YfQsNGC0L7QuiDQvNCw0YHRgdC+0LLQvtCz0L4g0LLQuNCz0L7RgtC+0LLQu9C10L3QvdGPIiwiTm90ZSI6bnVsbCwiSHlwZXJsaW5rIjpudWxsLCJJc0NoYW5nZWQiOmZhbHNlLCJJc05ldyI6ZmFsc2V9XSwiTXNQcm9qZWN0SXRlbXNUcmVlIjp7IiRpZCI6IjQ0MyIsIlJvb3QiOnsiSW1wb3J0SWQiOm51bGwsIklzSW1wb3J0ZWQiOmZhbHNlLCJDaGlsZHJlbiI6W119fSwiTWV0YWRhdGEiOnsiJGlkIjoiNDQ0In0sIlNldHRpbmdzIjp7IiRpZCI6IjQ0NSIsIkltcGFPcHRpb25zIjp7IiRpZCI6IjQ0NiIsIkxlZnRUb1JpZ2h0IjpmYWxzZSwiUGF5bG9hZE9wdGlvbnMiOjJ9LCJVc2VDb21wcmVzc2lvbiI6ZmFsc2UsIkNvbXByZXNpb25QZXJjZW50YWdlIjowLjAsIkluYWN0aXZlSW50ZXJ2YWxXaWR0aFRocmVzaG9sZCI6MC4wLCJJbmFjdGl2ZUludGVydmFsV2lkdGgiOjAuMCwiU3BsaXRUYXNrcyI6ZmFsc2UsIlVzZUNsdXN0ZXIiOmZhbHNlLCJFcHNpbG9uIjowLjAsIk1pblBvaW50c1RvRm9ybUFDbHVzdGVyIjowLCJHZW5lcmF0ZUludmlzaWJsZVNoYXBlcyI6ZmFsc2UsIlNtYXJ0VGltZWxpbmVUYXNrUGVyY2VudGFnZUZpdCI6ZmFsc2V9LCJJc05ldyI6dHJ1ZSwiSW1wb3J0VHlwZSI6MCwiRmlsZVBhdGgiOm51bGwsIlRpbWVsaW5lSW1wb3J0ZWQiOmZhbHNlLCJUaW1lbGluZUltcG9ydGVkRnJvbUV4Y2VsIjpmYWxzZX0="/>
  <p:tag name="__MASTER" val="__part_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2272</TotalTime>
  <Words>227</Words>
  <Application>Microsoft Office PowerPoint</Application>
  <PresentationFormat>Widescreen</PresentationFormat>
  <Paragraphs>98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Федоренко Олексій</dc:creator>
  <cp:lastModifiedBy>Федоренко Олексій</cp:lastModifiedBy>
  <cp:revision>95</cp:revision>
  <dcterms:created xsi:type="dcterms:W3CDTF">2016-03-19T16:47:55Z</dcterms:created>
  <dcterms:modified xsi:type="dcterms:W3CDTF">2016-10-11T18:10:29Z</dcterms:modified>
</cp:coreProperties>
</file>

<file path=docProps/thumbnail.jpeg>
</file>